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07F9B-75CF-4DB9-B585-79803D8BDF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C8A058-B880-4925-A3AB-A29CFEB0C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4800A7C-3684-456E-A1C3-7451A805FACB}"/>
              </a:ext>
            </a:extLst>
          </p:cNvPr>
          <p:cNvSpPr>
            <a:spLocks noGrp="1"/>
          </p:cNvSpPr>
          <p:nvPr>
            <p:ph type="dt" sz="half" idx="10"/>
          </p:nvPr>
        </p:nvSpPr>
        <p:spPr/>
        <p:txBody>
          <a:bodyPr/>
          <a:lstStyle/>
          <a:p>
            <a:fld id="{A03C04B1-12A6-4C6F-9C28-A475358D4FB6}" type="datetimeFigureOut">
              <a:rPr lang="en-US" smtClean="0"/>
              <a:t>12/4/2021</a:t>
            </a:fld>
            <a:endParaRPr lang="en-US"/>
          </a:p>
        </p:txBody>
      </p:sp>
      <p:sp>
        <p:nvSpPr>
          <p:cNvPr id="5" name="Footer Placeholder 4">
            <a:extLst>
              <a:ext uri="{FF2B5EF4-FFF2-40B4-BE49-F238E27FC236}">
                <a16:creationId xmlns:a16="http://schemas.microsoft.com/office/drawing/2014/main" id="{B7287C25-FCB0-46C6-B2EE-12C45CEB4F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35B195-C24C-4926-A5AC-C4DE9CCCF8D5}"/>
              </a:ext>
            </a:extLst>
          </p:cNvPr>
          <p:cNvSpPr>
            <a:spLocks noGrp="1"/>
          </p:cNvSpPr>
          <p:nvPr>
            <p:ph type="sldNum" sz="quarter" idx="12"/>
          </p:nvPr>
        </p:nvSpPr>
        <p:spPr/>
        <p:txBody>
          <a:bodyPr/>
          <a:lstStyle/>
          <a:p>
            <a:fld id="{D64002FC-9093-4F33-B965-E0C97E4B8786}" type="slidenum">
              <a:rPr lang="en-US" smtClean="0"/>
              <a:t>‹#›</a:t>
            </a:fld>
            <a:endParaRPr lang="en-US"/>
          </a:p>
        </p:txBody>
      </p:sp>
    </p:spTree>
    <p:extLst>
      <p:ext uri="{BB962C8B-B14F-4D97-AF65-F5344CB8AC3E}">
        <p14:creationId xmlns:p14="http://schemas.microsoft.com/office/powerpoint/2010/main" val="131222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782D-74A3-449A-9BE6-BF504030DD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2FCDAC-4FE6-4F23-93DA-A4E036DEF4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18A883-3E10-4B19-814C-FA374B9FED9A}"/>
              </a:ext>
            </a:extLst>
          </p:cNvPr>
          <p:cNvSpPr>
            <a:spLocks noGrp="1"/>
          </p:cNvSpPr>
          <p:nvPr>
            <p:ph type="dt" sz="half" idx="10"/>
          </p:nvPr>
        </p:nvSpPr>
        <p:spPr/>
        <p:txBody>
          <a:bodyPr/>
          <a:lstStyle/>
          <a:p>
            <a:fld id="{A03C04B1-12A6-4C6F-9C28-A475358D4FB6}" type="datetimeFigureOut">
              <a:rPr lang="en-US" smtClean="0"/>
              <a:t>12/4/2021</a:t>
            </a:fld>
            <a:endParaRPr lang="en-US"/>
          </a:p>
        </p:txBody>
      </p:sp>
      <p:sp>
        <p:nvSpPr>
          <p:cNvPr id="5" name="Footer Placeholder 4">
            <a:extLst>
              <a:ext uri="{FF2B5EF4-FFF2-40B4-BE49-F238E27FC236}">
                <a16:creationId xmlns:a16="http://schemas.microsoft.com/office/drawing/2014/main" id="{E3E5B6ED-2DCA-4DC8-952D-3943F00E8D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0646F-8F28-4F7D-A4EF-A0BB4DD03485}"/>
              </a:ext>
            </a:extLst>
          </p:cNvPr>
          <p:cNvSpPr>
            <a:spLocks noGrp="1"/>
          </p:cNvSpPr>
          <p:nvPr>
            <p:ph type="sldNum" sz="quarter" idx="12"/>
          </p:nvPr>
        </p:nvSpPr>
        <p:spPr/>
        <p:txBody>
          <a:bodyPr/>
          <a:lstStyle/>
          <a:p>
            <a:fld id="{D64002FC-9093-4F33-B965-E0C97E4B8786}" type="slidenum">
              <a:rPr lang="en-US" smtClean="0"/>
              <a:t>‹#›</a:t>
            </a:fld>
            <a:endParaRPr lang="en-US"/>
          </a:p>
        </p:txBody>
      </p:sp>
    </p:spTree>
    <p:extLst>
      <p:ext uri="{BB962C8B-B14F-4D97-AF65-F5344CB8AC3E}">
        <p14:creationId xmlns:p14="http://schemas.microsoft.com/office/powerpoint/2010/main" val="1809309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FFE410-F717-4643-AD05-553533606F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D623DB-3A5D-48D4-806A-EA2AC2488C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C87A7D-622D-4D6F-A743-4BBCF1BE5E85}"/>
              </a:ext>
            </a:extLst>
          </p:cNvPr>
          <p:cNvSpPr>
            <a:spLocks noGrp="1"/>
          </p:cNvSpPr>
          <p:nvPr>
            <p:ph type="dt" sz="half" idx="10"/>
          </p:nvPr>
        </p:nvSpPr>
        <p:spPr/>
        <p:txBody>
          <a:bodyPr/>
          <a:lstStyle/>
          <a:p>
            <a:fld id="{A03C04B1-12A6-4C6F-9C28-A475358D4FB6}" type="datetimeFigureOut">
              <a:rPr lang="en-US" smtClean="0"/>
              <a:t>12/4/2021</a:t>
            </a:fld>
            <a:endParaRPr lang="en-US"/>
          </a:p>
        </p:txBody>
      </p:sp>
      <p:sp>
        <p:nvSpPr>
          <p:cNvPr id="5" name="Footer Placeholder 4">
            <a:extLst>
              <a:ext uri="{FF2B5EF4-FFF2-40B4-BE49-F238E27FC236}">
                <a16:creationId xmlns:a16="http://schemas.microsoft.com/office/drawing/2014/main" id="{5DC9523C-8605-4D1D-B637-2FAAF06601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0AC7E1-1ECE-4E90-98EE-492B101DD815}"/>
              </a:ext>
            </a:extLst>
          </p:cNvPr>
          <p:cNvSpPr>
            <a:spLocks noGrp="1"/>
          </p:cNvSpPr>
          <p:nvPr>
            <p:ph type="sldNum" sz="quarter" idx="12"/>
          </p:nvPr>
        </p:nvSpPr>
        <p:spPr/>
        <p:txBody>
          <a:bodyPr/>
          <a:lstStyle/>
          <a:p>
            <a:fld id="{D64002FC-9093-4F33-B965-E0C97E4B8786}" type="slidenum">
              <a:rPr lang="en-US" smtClean="0"/>
              <a:t>‹#›</a:t>
            </a:fld>
            <a:endParaRPr lang="en-US"/>
          </a:p>
        </p:txBody>
      </p:sp>
    </p:spTree>
    <p:extLst>
      <p:ext uri="{BB962C8B-B14F-4D97-AF65-F5344CB8AC3E}">
        <p14:creationId xmlns:p14="http://schemas.microsoft.com/office/powerpoint/2010/main" val="2272636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DC32A-803C-497C-BAFC-CD31F49FD5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13B08D-AA5B-4BD8-8434-04364D3D7A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476963-CD31-4855-8869-28E1D8F99C8D}"/>
              </a:ext>
            </a:extLst>
          </p:cNvPr>
          <p:cNvSpPr>
            <a:spLocks noGrp="1"/>
          </p:cNvSpPr>
          <p:nvPr>
            <p:ph type="dt" sz="half" idx="10"/>
          </p:nvPr>
        </p:nvSpPr>
        <p:spPr/>
        <p:txBody>
          <a:bodyPr/>
          <a:lstStyle/>
          <a:p>
            <a:fld id="{A03C04B1-12A6-4C6F-9C28-A475358D4FB6}" type="datetimeFigureOut">
              <a:rPr lang="en-US" smtClean="0"/>
              <a:t>12/4/2021</a:t>
            </a:fld>
            <a:endParaRPr lang="en-US"/>
          </a:p>
        </p:txBody>
      </p:sp>
      <p:sp>
        <p:nvSpPr>
          <p:cNvPr id="5" name="Footer Placeholder 4">
            <a:extLst>
              <a:ext uri="{FF2B5EF4-FFF2-40B4-BE49-F238E27FC236}">
                <a16:creationId xmlns:a16="http://schemas.microsoft.com/office/drawing/2014/main" id="{0C1A8F32-3865-48EF-B5C3-9359C7A9E2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2D0AAE-67DA-4032-A085-6D8A4779DDA3}"/>
              </a:ext>
            </a:extLst>
          </p:cNvPr>
          <p:cNvSpPr>
            <a:spLocks noGrp="1"/>
          </p:cNvSpPr>
          <p:nvPr>
            <p:ph type="sldNum" sz="quarter" idx="12"/>
          </p:nvPr>
        </p:nvSpPr>
        <p:spPr/>
        <p:txBody>
          <a:bodyPr/>
          <a:lstStyle/>
          <a:p>
            <a:fld id="{D64002FC-9093-4F33-B965-E0C97E4B8786}" type="slidenum">
              <a:rPr lang="en-US" smtClean="0"/>
              <a:t>‹#›</a:t>
            </a:fld>
            <a:endParaRPr lang="en-US"/>
          </a:p>
        </p:txBody>
      </p:sp>
    </p:spTree>
    <p:extLst>
      <p:ext uri="{BB962C8B-B14F-4D97-AF65-F5344CB8AC3E}">
        <p14:creationId xmlns:p14="http://schemas.microsoft.com/office/powerpoint/2010/main" val="2050493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18232-3917-4F39-9335-09F3CD16B4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BD69E1-6FB9-4240-8194-D0EC0B65CE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4ACB81-F510-4565-A59D-5804A4D8A5A0}"/>
              </a:ext>
            </a:extLst>
          </p:cNvPr>
          <p:cNvSpPr>
            <a:spLocks noGrp="1"/>
          </p:cNvSpPr>
          <p:nvPr>
            <p:ph type="dt" sz="half" idx="10"/>
          </p:nvPr>
        </p:nvSpPr>
        <p:spPr/>
        <p:txBody>
          <a:bodyPr/>
          <a:lstStyle/>
          <a:p>
            <a:fld id="{A03C04B1-12A6-4C6F-9C28-A475358D4FB6}" type="datetimeFigureOut">
              <a:rPr lang="en-US" smtClean="0"/>
              <a:t>12/4/2021</a:t>
            </a:fld>
            <a:endParaRPr lang="en-US"/>
          </a:p>
        </p:txBody>
      </p:sp>
      <p:sp>
        <p:nvSpPr>
          <p:cNvPr id="5" name="Footer Placeholder 4">
            <a:extLst>
              <a:ext uri="{FF2B5EF4-FFF2-40B4-BE49-F238E27FC236}">
                <a16:creationId xmlns:a16="http://schemas.microsoft.com/office/drawing/2014/main" id="{DA604600-38CE-47CE-9EF4-929E333CF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FEBC95-E402-4E3E-A73B-6DBB7633A45E}"/>
              </a:ext>
            </a:extLst>
          </p:cNvPr>
          <p:cNvSpPr>
            <a:spLocks noGrp="1"/>
          </p:cNvSpPr>
          <p:nvPr>
            <p:ph type="sldNum" sz="quarter" idx="12"/>
          </p:nvPr>
        </p:nvSpPr>
        <p:spPr/>
        <p:txBody>
          <a:bodyPr/>
          <a:lstStyle/>
          <a:p>
            <a:fld id="{D64002FC-9093-4F33-B965-E0C97E4B8786}" type="slidenum">
              <a:rPr lang="en-US" smtClean="0"/>
              <a:t>‹#›</a:t>
            </a:fld>
            <a:endParaRPr lang="en-US"/>
          </a:p>
        </p:txBody>
      </p:sp>
    </p:spTree>
    <p:extLst>
      <p:ext uri="{BB962C8B-B14F-4D97-AF65-F5344CB8AC3E}">
        <p14:creationId xmlns:p14="http://schemas.microsoft.com/office/powerpoint/2010/main" val="1181240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C98CD-8D70-4A7E-BA1F-2E38E4A27B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E10CA1-22D4-4F8B-8087-5AB2E086BA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9547F2-5B86-4850-9CC8-FEEA40EFB4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31360E-5DFF-4FAE-B143-A66D2CF4823F}"/>
              </a:ext>
            </a:extLst>
          </p:cNvPr>
          <p:cNvSpPr>
            <a:spLocks noGrp="1"/>
          </p:cNvSpPr>
          <p:nvPr>
            <p:ph type="dt" sz="half" idx="10"/>
          </p:nvPr>
        </p:nvSpPr>
        <p:spPr/>
        <p:txBody>
          <a:bodyPr/>
          <a:lstStyle/>
          <a:p>
            <a:fld id="{A03C04B1-12A6-4C6F-9C28-A475358D4FB6}" type="datetimeFigureOut">
              <a:rPr lang="en-US" smtClean="0"/>
              <a:t>12/4/2021</a:t>
            </a:fld>
            <a:endParaRPr lang="en-US"/>
          </a:p>
        </p:txBody>
      </p:sp>
      <p:sp>
        <p:nvSpPr>
          <p:cNvPr id="6" name="Footer Placeholder 5">
            <a:extLst>
              <a:ext uri="{FF2B5EF4-FFF2-40B4-BE49-F238E27FC236}">
                <a16:creationId xmlns:a16="http://schemas.microsoft.com/office/drawing/2014/main" id="{DFC17EB6-6FFC-47F7-BFB7-4A4D2CB6D8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3C8E08-3A61-4FD8-9D4A-FDF7E7C2FFED}"/>
              </a:ext>
            </a:extLst>
          </p:cNvPr>
          <p:cNvSpPr>
            <a:spLocks noGrp="1"/>
          </p:cNvSpPr>
          <p:nvPr>
            <p:ph type="sldNum" sz="quarter" idx="12"/>
          </p:nvPr>
        </p:nvSpPr>
        <p:spPr/>
        <p:txBody>
          <a:bodyPr/>
          <a:lstStyle/>
          <a:p>
            <a:fld id="{D64002FC-9093-4F33-B965-E0C97E4B8786}" type="slidenum">
              <a:rPr lang="en-US" smtClean="0"/>
              <a:t>‹#›</a:t>
            </a:fld>
            <a:endParaRPr lang="en-US"/>
          </a:p>
        </p:txBody>
      </p:sp>
    </p:spTree>
    <p:extLst>
      <p:ext uri="{BB962C8B-B14F-4D97-AF65-F5344CB8AC3E}">
        <p14:creationId xmlns:p14="http://schemas.microsoft.com/office/powerpoint/2010/main" val="2644296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9F134-29EA-45D6-9D99-B6101C4721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CACE77-ECC6-457A-BEAD-6D2F5C4BFE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BB083E-E8E6-4481-B89F-901DC45F85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CC8EB5-8A14-44E9-A6CB-8368C46DB1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D2B3D7-B7DE-47BF-B4C3-6E3597E343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9BEAE4-0C87-4765-A497-FD5B4F6757A7}"/>
              </a:ext>
            </a:extLst>
          </p:cNvPr>
          <p:cNvSpPr>
            <a:spLocks noGrp="1"/>
          </p:cNvSpPr>
          <p:nvPr>
            <p:ph type="dt" sz="half" idx="10"/>
          </p:nvPr>
        </p:nvSpPr>
        <p:spPr/>
        <p:txBody>
          <a:bodyPr/>
          <a:lstStyle/>
          <a:p>
            <a:fld id="{A03C04B1-12A6-4C6F-9C28-A475358D4FB6}" type="datetimeFigureOut">
              <a:rPr lang="en-US" smtClean="0"/>
              <a:t>12/4/2021</a:t>
            </a:fld>
            <a:endParaRPr lang="en-US"/>
          </a:p>
        </p:txBody>
      </p:sp>
      <p:sp>
        <p:nvSpPr>
          <p:cNvPr id="8" name="Footer Placeholder 7">
            <a:extLst>
              <a:ext uri="{FF2B5EF4-FFF2-40B4-BE49-F238E27FC236}">
                <a16:creationId xmlns:a16="http://schemas.microsoft.com/office/drawing/2014/main" id="{DFB65243-71A9-4882-B48A-3A8D653055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D4EDE8-59E4-4730-BFFF-04E1AF541028}"/>
              </a:ext>
            </a:extLst>
          </p:cNvPr>
          <p:cNvSpPr>
            <a:spLocks noGrp="1"/>
          </p:cNvSpPr>
          <p:nvPr>
            <p:ph type="sldNum" sz="quarter" idx="12"/>
          </p:nvPr>
        </p:nvSpPr>
        <p:spPr/>
        <p:txBody>
          <a:bodyPr/>
          <a:lstStyle/>
          <a:p>
            <a:fld id="{D64002FC-9093-4F33-B965-E0C97E4B8786}" type="slidenum">
              <a:rPr lang="en-US" smtClean="0"/>
              <a:t>‹#›</a:t>
            </a:fld>
            <a:endParaRPr lang="en-US"/>
          </a:p>
        </p:txBody>
      </p:sp>
    </p:spTree>
    <p:extLst>
      <p:ext uri="{BB962C8B-B14F-4D97-AF65-F5344CB8AC3E}">
        <p14:creationId xmlns:p14="http://schemas.microsoft.com/office/powerpoint/2010/main" val="375850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F7803-5341-4EDA-A016-F71E9832D6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ABC02F-E97D-4892-8F96-27C691E46E41}"/>
              </a:ext>
            </a:extLst>
          </p:cNvPr>
          <p:cNvSpPr>
            <a:spLocks noGrp="1"/>
          </p:cNvSpPr>
          <p:nvPr>
            <p:ph type="dt" sz="half" idx="10"/>
          </p:nvPr>
        </p:nvSpPr>
        <p:spPr/>
        <p:txBody>
          <a:bodyPr/>
          <a:lstStyle/>
          <a:p>
            <a:fld id="{A03C04B1-12A6-4C6F-9C28-A475358D4FB6}" type="datetimeFigureOut">
              <a:rPr lang="en-US" smtClean="0"/>
              <a:t>12/4/2021</a:t>
            </a:fld>
            <a:endParaRPr lang="en-US"/>
          </a:p>
        </p:txBody>
      </p:sp>
      <p:sp>
        <p:nvSpPr>
          <p:cNvPr id="4" name="Footer Placeholder 3">
            <a:extLst>
              <a:ext uri="{FF2B5EF4-FFF2-40B4-BE49-F238E27FC236}">
                <a16:creationId xmlns:a16="http://schemas.microsoft.com/office/drawing/2014/main" id="{D3DBA0FD-4483-454E-A256-4A3BB445D5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09C4AC-06EB-4F3B-914E-F4CF00FD0872}"/>
              </a:ext>
            </a:extLst>
          </p:cNvPr>
          <p:cNvSpPr>
            <a:spLocks noGrp="1"/>
          </p:cNvSpPr>
          <p:nvPr>
            <p:ph type="sldNum" sz="quarter" idx="12"/>
          </p:nvPr>
        </p:nvSpPr>
        <p:spPr/>
        <p:txBody>
          <a:bodyPr/>
          <a:lstStyle/>
          <a:p>
            <a:fld id="{D64002FC-9093-4F33-B965-E0C97E4B8786}" type="slidenum">
              <a:rPr lang="en-US" smtClean="0"/>
              <a:t>‹#›</a:t>
            </a:fld>
            <a:endParaRPr lang="en-US"/>
          </a:p>
        </p:txBody>
      </p:sp>
    </p:spTree>
    <p:extLst>
      <p:ext uri="{BB962C8B-B14F-4D97-AF65-F5344CB8AC3E}">
        <p14:creationId xmlns:p14="http://schemas.microsoft.com/office/powerpoint/2010/main" val="203723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9A905A-A8BD-4D5C-9769-63E5E8A3E49C}"/>
              </a:ext>
            </a:extLst>
          </p:cNvPr>
          <p:cNvSpPr>
            <a:spLocks noGrp="1"/>
          </p:cNvSpPr>
          <p:nvPr>
            <p:ph type="dt" sz="half" idx="10"/>
          </p:nvPr>
        </p:nvSpPr>
        <p:spPr/>
        <p:txBody>
          <a:bodyPr/>
          <a:lstStyle/>
          <a:p>
            <a:fld id="{A03C04B1-12A6-4C6F-9C28-A475358D4FB6}" type="datetimeFigureOut">
              <a:rPr lang="en-US" smtClean="0"/>
              <a:t>12/4/2021</a:t>
            </a:fld>
            <a:endParaRPr lang="en-US"/>
          </a:p>
        </p:txBody>
      </p:sp>
      <p:sp>
        <p:nvSpPr>
          <p:cNvPr id="3" name="Footer Placeholder 2">
            <a:extLst>
              <a:ext uri="{FF2B5EF4-FFF2-40B4-BE49-F238E27FC236}">
                <a16:creationId xmlns:a16="http://schemas.microsoft.com/office/drawing/2014/main" id="{EC602F7E-AE02-431E-9B33-E6B4C1BE07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A1384B-544F-49C7-8E57-E92B23DDD3D8}"/>
              </a:ext>
            </a:extLst>
          </p:cNvPr>
          <p:cNvSpPr>
            <a:spLocks noGrp="1"/>
          </p:cNvSpPr>
          <p:nvPr>
            <p:ph type="sldNum" sz="quarter" idx="12"/>
          </p:nvPr>
        </p:nvSpPr>
        <p:spPr/>
        <p:txBody>
          <a:bodyPr/>
          <a:lstStyle/>
          <a:p>
            <a:fld id="{D64002FC-9093-4F33-B965-E0C97E4B8786}" type="slidenum">
              <a:rPr lang="en-US" smtClean="0"/>
              <a:t>‹#›</a:t>
            </a:fld>
            <a:endParaRPr lang="en-US"/>
          </a:p>
        </p:txBody>
      </p:sp>
    </p:spTree>
    <p:extLst>
      <p:ext uri="{BB962C8B-B14F-4D97-AF65-F5344CB8AC3E}">
        <p14:creationId xmlns:p14="http://schemas.microsoft.com/office/powerpoint/2010/main" val="3534249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4555-3F3A-43B7-8376-45CD06FDBE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4B5C27-7536-4520-BCE0-58CD2F003F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736D6B-B92F-486C-ACF4-73E48CB1EA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C54C5B-2C39-4235-90DA-473427721399}"/>
              </a:ext>
            </a:extLst>
          </p:cNvPr>
          <p:cNvSpPr>
            <a:spLocks noGrp="1"/>
          </p:cNvSpPr>
          <p:nvPr>
            <p:ph type="dt" sz="half" idx="10"/>
          </p:nvPr>
        </p:nvSpPr>
        <p:spPr/>
        <p:txBody>
          <a:bodyPr/>
          <a:lstStyle/>
          <a:p>
            <a:fld id="{A03C04B1-12A6-4C6F-9C28-A475358D4FB6}" type="datetimeFigureOut">
              <a:rPr lang="en-US" smtClean="0"/>
              <a:t>12/4/2021</a:t>
            </a:fld>
            <a:endParaRPr lang="en-US"/>
          </a:p>
        </p:txBody>
      </p:sp>
      <p:sp>
        <p:nvSpPr>
          <p:cNvPr id="6" name="Footer Placeholder 5">
            <a:extLst>
              <a:ext uri="{FF2B5EF4-FFF2-40B4-BE49-F238E27FC236}">
                <a16:creationId xmlns:a16="http://schemas.microsoft.com/office/drawing/2014/main" id="{70AC3FE0-8F08-4CCC-828B-19635E9D11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250726-AE36-4A49-B756-D337FB9DF4C7}"/>
              </a:ext>
            </a:extLst>
          </p:cNvPr>
          <p:cNvSpPr>
            <a:spLocks noGrp="1"/>
          </p:cNvSpPr>
          <p:nvPr>
            <p:ph type="sldNum" sz="quarter" idx="12"/>
          </p:nvPr>
        </p:nvSpPr>
        <p:spPr/>
        <p:txBody>
          <a:bodyPr/>
          <a:lstStyle/>
          <a:p>
            <a:fld id="{D64002FC-9093-4F33-B965-E0C97E4B8786}" type="slidenum">
              <a:rPr lang="en-US" smtClean="0"/>
              <a:t>‹#›</a:t>
            </a:fld>
            <a:endParaRPr lang="en-US"/>
          </a:p>
        </p:txBody>
      </p:sp>
    </p:spTree>
    <p:extLst>
      <p:ext uri="{BB962C8B-B14F-4D97-AF65-F5344CB8AC3E}">
        <p14:creationId xmlns:p14="http://schemas.microsoft.com/office/powerpoint/2010/main" val="137403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009A7-6BC0-43E7-AE64-E42ECC1B5B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D3D17C-526D-44F6-83A9-0BB0415D94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8B5A57-91BB-48A7-8C88-A9B7DA9C50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795B75-3F87-4075-BEC2-575027BE84E8}"/>
              </a:ext>
            </a:extLst>
          </p:cNvPr>
          <p:cNvSpPr>
            <a:spLocks noGrp="1"/>
          </p:cNvSpPr>
          <p:nvPr>
            <p:ph type="dt" sz="half" idx="10"/>
          </p:nvPr>
        </p:nvSpPr>
        <p:spPr/>
        <p:txBody>
          <a:bodyPr/>
          <a:lstStyle/>
          <a:p>
            <a:fld id="{A03C04B1-12A6-4C6F-9C28-A475358D4FB6}" type="datetimeFigureOut">
              <a:rPr lang="en-US" smtClean="0"/>
              <a:t>12/4/2021</a:t>
            </a:fld>
            <a:endParaRPr lang="en-US"/>
          </a:p>
        </p:txBody>
      </p:sp>
      <p:sp>
        <p:nvSpPr>
          <p:cNvPr id="6" name="Footer Placeholder 5">
            <a:extLst>
              <a:ext uri="{FF2B5EF4-FFF2-40B4-BE49-F238E27FC236}">
                <a16:creationId xmlns:a16="http://schemas.microsoft.com/office/drawing/2014/main" id="{7F07F02B-F024-40EF-B404-BE9E33C951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4447B2-FF80-451C-80E0-F91F1C4D7900}"/>
              </a:ext>
            </a:extLst>
          </p:cNvPr>
          <p:cNvSpPr>
            <a:spLocks noGrp="1"/>
          </p:cNvSpPr>
          <p:nvPr>
            <p:ph type="sldNum" sz="quarter" idx="12"/>
          </p:nvPr>
        </p:nvSpPr>
        <p:spPr/>
        <p:txBody>
          <a:bodyPr/>
          <a:lstStyle/>
          <a:p>
            <a:fld id="{D64002FC-9093-4F33-B965-E0C97E4B8786}" type="slidenum">
              <a:rPr lang="en-US" smtClean="0"/>
              <a:t>‹#›</a:t>
            </a:fld>
            <a:endParaRPr lang="en-US"/>
          </a:p>
        </p:txBody>
      </p:sp>
    </p:spTree>
    <p:extLst>
      <p:ext uri="{BB962C8B-B14F-4D97-AF65-F5344CB8AC3E}">
        <p14:creationId xmlns:p14="http://schemas.microsoft.com/office/powerpoint/2010/main" val="1631226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6EC768-5BAB-4E48-B082-82B647882B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5DB09C-2F6F-4874-BC03-2FE1F6EEA4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1B6C87-9D60-435A-A933-9D79F5C191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C04B1-12A6-4C6F-9C28-A475358D4FB6}" type="datetimeFigureOut">
              <a:rPr lang="en-US" smtClean="0"/>
              <a:t>12/4/2021</a:t>
            </a:fld>
            <a:endParaRPr lang="en-US"/>
          </a:p>
        </p:txBody>
      </p:sp>
      <p:sp>
        <p:nvSpPr>
          <p:cNvPr id="5" name="Footer Placeholder 4">
            <a:extLst>
              <a:ext uri="{FF2B5EF4-FFF2-40B4-BE49-F238E27FC236}">
                <a16:creationId xmlns:a16="http://schemas.microsoft.com/office/drawing/2014/main" id="{52D08E30-714B-482B-A7E9-86E75ABC02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65D24B-D392-436D-B1E8-7803E13BA1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002FC-9093-4F33-B965-E0C97E4B8786}" type="slidenum">
              <a:rPr lang="en-US" smtClean="0"/>
              <a:t>‹#›</a:t>
            </a:fld>
            <a:endParaRPr lang="en-US"/>
          </a:p>
        </p:txBody>
      </p:sp>
    </p:spTree>
    <p:extLst>
      <p:ext uri="{BB962C8B-B14F-4D97-AF65-F5344CB8AC3E}">
        <p14:creationId xmlns:p14="http://schemas.microsoft.com/office/powerpoint/2010/main" val="2553508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47C68-168F-431A-9F3A-2E2CA7294310}"/>
              </a:ext>
            </a:extLst>
          </p:cNvPr>
          <p:cNvSpPr>
            <a:spLocks noGrp="1"/>
          </p:cNvSpPr>
          <p:nvPr>
            <p:ph type="ctrTitle"/>
          </p:nvPr>
        </p:nvSpPr>
        <p:spPr/>
        <p:txBody>
          <a:bodyPr/>
          <a:lstStyle/>
          <a:p>
            <a:r>
              <a:rPr lang="en-US" dirty="0"/>
              <a:t>OHIO LIONS FOUNDATION</a:t>
            </a:r>
          </a:p>
        </p:txBody>
      </p:sp>
      <p:sp>
        <p:nvSpPr>
          <p:cNvPr id="3" name="Subtitle 2">
            <a:extLst>
              <a:ext uri="{FF2B5EF4-FFF2-40B4-BE49-F238E27FC236}">
                <a16:creationId xmlns:a16="http://schemas.microsoft.com/office/drawing/2014/main" id="{385C2DFD-62BC-4ABA-9E0E-6977C8BA8F7B}"/>
              </a:ext>
            </a:extLst>
          </p:cNvPr>
          <p:cNvSpPr>
            <a:spLocks noGrp="1"/>
          </p:cNvSpPr>
          <p:nvPr>
            <p:ph type="subTitle" idx="1"/>
          </p:nvPr>
        </p:nvSpPr>
        <p:spPr/>
        <p:txBody>
          <a:bodyPr/>
          <a:lstStyle/>
          <a:p>
            <a:r>
              <a:rPr lang="en-US" dirty="0"/>
              <a:t>Lion Jim Faust</a:t>
            </a:r>
          </a:p>
          <a:p>
            <a:r>
              <a:rPr lang="en-US" dirty="0"/>
              <a:t>District Committee Chair</a:t>
            </a:r>
          </a:p>
        </p:txBody>
      </p:sp>
    </p:spTree>
    <p:extLst>
      <p:ext uri="{BB962C8B-B14F-4D97-AF65-F5344CB8AC3E}">
        <p14:creationId xmlns:p14="http://schemas.microsoft.com/office/powerpoint/2010/main" val="774241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D5336-9447-4EF2-A668-B34856CE54DF}"/>
              </a:ext>
            </a:extLst>
          </p:cNvPr>
          <p:cNvSpPr>
            <a:spLocks noGrp="1"/>
          </p:cNvSpPr>
          <p:nvPr>
            <p:ph type="title"/>
          </p:nvPr>
        </p:nvSpPr>
        <p:spPr>
          <a:xfrm>
            <a:off x="838200" y="365125"/>
            <a:ext cx="10515600" cy="4823563"/>
          </a:xfrm>
        </p:spPr>
        <p:txBody>
          <a:bodyPr>
            <a:normAutofit/>
          </a:bodyPr>
          <a:lstStyle/>
          <a:p>
            <a:pPr algn="ctr"/>
            <a:r>
              <a:rPr lang="en-US" dirty="0"/>
              <a:t>Founded in 1985</a:t>
            </a:r>
            <a:br>
              <a:rPr lang="en-US" dirty="0"/>
            </a:br>
            <a:r>
              <a:rPr lang="en-US" dirty="0"/>
              <a:t>It is a 501{c}{3} foundation </a:t>
            </a:r>
            <a:br>
              <a:rPr lang="en-US" dirty="0"/>
            </a:br>
            <a:r>
              <a:rPr lang="en-US" dirty="0"/>
              <a:t>created to support lions projects</a:t>
            </a:r>
          </a:p>
        </p:txBody>
      </p:sp>
      <p:sp>
        <p:nvSpPr>
          <p:cNvPr id="3" name="Content Placeholder 2">
            <a:extLst>
              <a:ext uri="{FF2B5EF4-FFF2-40B4-BE49-F238E27FC236}">
                <a16:creationId xmlns:a16="http://schemas.microsoft.com/office/drawing/2014/main" id="{F9CF35D2-76FE-4845-83ED-08FC31D435BF}"/>
              </a:ext>
            </a:extLst>
          </p:cNvPr>
          <p:cNvSpPr>
            <a:spLocks noGrp="1"/>
          </p:cNvSpPr>
          <p:nvPr>
            <p:ph idx="1"/>
          </p:nvPr>
        </p:nvSpPr>
        <p:spPr>
          <a:xfrm>
            <a:off x="838200" y="1212112"/>
            <a:ext cx="10515600" cy="4964851"/>
          </a:xfrm>
        </p:spPr>
        <p:txBody>
          <a:bodyPr/>
          <a:lstStyle/>
          <a:p>
            <a:endParaRPr lang="en-US" dirty="0"/>
          </a:p>
          <a:p>
            <a:pPr algn="ctr"/>
            <a:endParaRPr lang="en-US" dirty="0"/>
          </a:p>
        </p:txBody>
      </p:sp>
    </p:spTree>
    <p:extLst>
      <p:ext uri="{BB962C8B-B14F-4D97-AF65-F5344CB8AC3E}">
        <p14:creationId xmlns:p14="http://schemas.microsoft.com/office/powerpoint/2010/main" val="3542071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1F5CB-8E32-4210-9A74-2E645CD6F6EB}"/>
              </a:ext>
            </a:extLst>
          </p:cNvPr>
          <p:cNvSpPr>
            <a:spLocks noGrp="1"/>
          </p:cNvSpPr>
          <p:nvPr>
            <p:ph type="title"/>
          </p:nvPr>
        </p:nvSpPr>
        <p:spPr>
          <a:xfrm flipV="1">
            <a:off x="838200" y="-627322"/>
            <a:ext cx="10515600" cy="12759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716BAEC-2692-444E-8B55-CACFFCE519B6}"/>
              </a:ext>
            </a:extLst>
          </p:cNvPr>
          <p:cNvSpPr>
            <a:spLocks noGrp="1"/>
          </p:cNvSpPr>
          <p:nvPr>
            <p:ph idx="1"/>
          </p:nvPr>
        </p:nvSpPr>
        <p:spPr/>
        <p:txBody>
          <a:bodyPr/>
          <a:lstStyle/>
          <a:p>
            <a:r>
              <a:rPr lang="en-US" dirty="0"/>
              <a:t>Donations are tax deductible</a:t>
            </a:r>
          </a:p>
          <a:p>
            <a:r>
              <a:rPr lang="en-US" dirty="0"/>
              <a:t>Governed by a Board of Trustees----elected from each district plus some At-Large Members.</a:t>
            </a:r>
          </a:p>
          <a:p>
            <a:r>
              <a:rPr lang="en-US" dirty="0"/>
              <a:t>Board meets four times a year to conduct official business—numerous day to day activities and timely decisions can be conducted via e-mail and/or conference call.</a:t>
            </a:r>
          </a:p>
          <a:p>
            <a:endParaRPr lang="en-US" dirty="0"/>
          </a:p>
        </p:txBody>
      </p:sp>
    </p:spTree>
    <p:extLst>
      <p:ext uri="{BB962C8B-B14F-4D97-AF65-F5344CB8AC3E}">
        <p14:creationId xmlns:p14="http://schemas.microsoft.com/office/powerpoint/2010/main" val="1907505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409C20-4288-44BB-8EA6-1ECC8D7163F1}"/>
              </a:ext>
            </a:extLst>
          </p:cNvPr>
          <p:cNvSpPr>
            <a:spLocks noGrp="1"/>
          </p:cNvSpPr>
          <p:nvPr>
            <p:ph type="title"/>
          </p:nvPr>
        </p:nvSpPr>
        <p:spPr>
          <a:xfrm>
            <a:off x="838200" y="219919"/>
            <a:ext cx="10515600" cy="6991109"/>
          </a:xfrm>
        </p:spPr>
        <p:txBody>
          <a:bodyPr>
            <a:normAutofit/>
          </a:bodyPr>
          <a:lstStyle/>
          <a:p>
            <a:r>
              <a:rPr lang="en-US" sz="3600" dirty="0"/>
              <a:t>Maintains both restricted and non-restricted funds.</a:t>
            </a:r>
            <a:br>
              <a:rPr lang="en-US" sz="3600" dirty="0"/>
            </a:br>
            <a:br>
              <a:rPr lang="en-US" sz="3600" dirty="0"/>
            </a:br>
            <a:r>
              <a:rPr lang="en-US" sz="3600" dirty="0"/>
              <a:t>Most contributions are placed in the unrestricted category so they can be used at the board’s discretion to fund all the various projects of OLF.</a:t>
            </a:r>
            <a:br>
              <a:rPr lang="en-US" sz="3600" dirty="0"/>
            </a:br>
            <a:br>
              <a:rPr lang="en-US" sz="3600" dirty="0"/>
            </a:br>
            <a:r>
              <a:rPr lang="en-US" sz="3600" dirty="0"/>
              <a:t>Restricted funds are designed to permit the donor clubs or individuals to designate where the funds go as long as the recipient organization or project is an approved 501 {c}{3} organization that is on the OLF approved list.</a:t>
            </a:r>
            <a:br>
              <a:rPr lang="en-US" sz="4000" dirty="0"/>
            </a:br>
            <a:endParaRPr lang="en-US" sz="4000" dirty="0"/>
          </a:p>
        </p:txBody>
      </p:sp>
      <p:sp>
        <p:nvSpPr>
          <p:cNvPr id="5" name="Content Placeholder 4">
            <a:extLst>
              <a:ext uri="{FF2B5EF4-FFF2-40B4-BE49-F238E27FC236}">
                <a16:creationId xmlns:a16="http://schemas.microsoft.com/office/drawing/2014/main" id="{1737FF27-E95C-4C1F-A4DC-A53544E1657E}"/>
              </a:ext>
            </a:extLst>
          </p:cNvPr>
          <p:cNvSpPr>
            <a:spLocks noGrp="1"/>
          </p:cNvSpPr>
          <p:nvPr>
            <p:ph idx="1"/>
          </p:nvPr>
        </p:nvSpPr>
        <p:spPr>
          <a:xfrm>
            <a:off x="838200" y="7211026"/>
            <a:ext cx="10515600" cy="590310"/>
          </a:xfrm>
        </p:spPr>
        <p:txBody>
          <a:bodyPr/>
          <a:lstStyle/>
          <a:p>
            <a:endParaRPr lang="en-US" dirty="0"/>
          </a:p>
        </p:txBody>
      </p:sp>
    </p:spTree>
    <p:extLst>
      <p:ext uri="{BB962C8B-B14F-4D97-AF65-F5344CB8AC3E}">
        <p14:creationId xmlns:p14="http://schemas.microsoft.com/office/powerpoint/2010/main" val="3163065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BBEDC-204B-4419-B016-7DEA614D652E}"/>
              </a:ext>
            </a:extLst>
          </p:cNvPr>
          <p:cNvSpPr>
            <a:spLocks noGrp="1"/>
          </p:cNvSpPr>
          <p:nvPr>
            <p:ph type="title"/>
          </p:nvPr>
        </p:nvSpPr>
        <p:spPr/>
        <p:txBody>
          <a:bodyPr/>
          <a:lstStyle/>
          <a:p>
            <a:pPr algn="ctr"/>
            <a:r>
              <a:rPr lang="en-US" dirty="0"/>
              <a:t>PROJECTS OF OLF ARE:</a:t>
            </a:r>
          </a:p>
        </p:txBody>
      </p:sp>
      <p:sp>
        <p:nvSpPr>
          <p:cNvPr id="3" name="Content Placeholder 2">
            <a:extLst>
              <a:ext uri="{FF2B5EF4-FFF2-40B4-BE49-F238E27FC236}">
                <a16:creationId xmlns:a16="http://schemas.microsoft.com/office/drawing/2014/main" id="{75926AE6-C98A-4CC3-9659-484503905776}"/>
              </a:ext>
            </a:extLst>
          </p:cNvPr>
          <p:cNvSpPr>
            <a:spLocks noGrp="1"/>
          </p:cNvSpPr>
          <p:nvPr>
            <p:ph idx="1"/>
          </p:nvPr>
        </p:nvSpPr>
        <p:spPr/>
        <p:txBody>
          <a:bodyPr>
            <a:normAutofit lnSpcReduction="10000"/>
          </a:bodyPr>
          <a:lstStyle/>
          <a:p>
            <a:r>
              <a:rPr lang="en-US" dirty="0"/>
              <a:t>Low Vision Readers/Magnifier units placed in Libraries and Non-Profit Senior Citizen Centers </a:t>
            </a:r>
          </a:p>
          <a:p>
            <a:r>
              <a:rPr lang="en-US" dirty="0"/>
              <a:t>Disaster Relief Program----floods, tornadoes, and any other disasters. Normal procedure is for OLF to provide gift cards within two days to the families who have suffered loss from the disaster. Local club members will distribute the cards to the disaster victims after OLF approves and provides them.</a:t>
            </a:r>
          </a:p>
          <a:p>
            <a:r>
              <a:rPr lang="en-US" dirty="0"/>
              <a:t>Pre-school vision screening</a:t>
            </a:r>
          </a:p>
          <a:p>
            <a:r>
              <a:rPr lang="en-US" dirty="0"/>
              <a:t>“Building Blocks Seminar” for blind students and their families.</a:t>
            </a:r>
          </a:p>
          <a:p>
            <a:pPr marL="0" indent="0">
              <a:buNone/>
            </a:pPr>
            <a:r>
              <a:rPr lang="en-US" dirty="0"/>
              <a:t>   </a:t>
            </a:r>
          </a:p>
          <a:p>
            <a:endParaRPr lang="en-US" dirty="0"/>
          </a:p>
        </p:txBody>
      </p:sp>
    </p:spTree>
    <p:extLst>
      <p:ext uri="{BB962C8B-B14F-4D97-AF65-F5344CB8AC3E}">
        <p14:creationId xmlns:p14="http://schemas.microsoft.com/office/powerpoint/2010/main" val="3611246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026A0-02BC-45AA-B722-D7D9A528721F}"/>
              </a:ext>
            </a:extLst>
          </p:cNvPr>
          <p:cNvSpPr>
            <a:spLocks noGrp="1"/>
          </p:cNvSpPr>
          <p:nvPr>
            <p:ph type="title"/>
          </p:nvPr>
        </p:nvSpPr>
        <p:spPr>
          <a:xfrm>
            <a:off x="838200" y="365125"/>
            <a:ext cx="10515600" cy="2019260"/>
          </a:xfrm>
        </p:spPr>
        <p:txBody>
          <a:bodyPr>
            <a:normAutofit/>
          </a:bodyPr>
          <a:lstStyle/>
          <a:p>
            <a:pPr algn="ctr"/>
            <a:r>
              <a:rPr lang="en-US" dirty="0"/>
              <a:t>MATCHING GRANTS</a:t>
            </a:r>
            <a:br>
              <a:rPr lang="en-US" dirty="0"/>
            </a:br>
            <a:r>
              <a:rPr lang="en-US" dirty="0"/>
              <a:t>PROVIDED</a:t>
            </a:r>
            <a:br>
              <a:rPr lang="en-US" dirty="0"/>
            </a:br>
            <a:endParaRPr lang="en-US" dirty="0"/>
          </a:p>
        </p:txBody>
      </p:sp>
      <p:sp>
        <p:nvSpPr>
          <p:cNvPr id="3" name="Content Placeholder 2">
            <a:extLst>
              <a:ext uri="{FF2B5EF4-FFF2-40B4-BE49-F238E27FC236}">
                <a16:creationId xmlns:a16="http://schemas.microsoft.com/office/drawing/2014/main" id="{E2CE48AA-5A45-4F59-B367-735912CEF770}"/>
              </a:ext>
            </a:extLst>
          </p:cNvPr>
          <p:cNvSpPr>
            <a:spLocks noGrp="1"/>
          </p:cNvSpPr>
          <p:nvPr>
            <p:ph idx="1"/>
          </p:nvPr>
        </p:nvSpPr>
        <p:spPr>
          <a:xfrm>
            <a:off x="925974" y="2951543"/>
            <a:ext cx="10427825" cy="3225419"/>
          </a:xfrm>
        </p:spPr>
        <p:txBody>
          <a:bodyPr/>
          <a:lstStyle/>
          <a:p>
            <a:r>
              <a:rPr lang="en-US" dirty="0"/>
              <a:t>Low-Vision readers and magnifiers </a:t>
            </a:r>
          </a:p>
          <a:p>
            <a:r>
              <a:rPr lang="en-US" dirty="0"/>
              <a:t>I-Pads and </a:t>
            </a:r>
            <a:r>
              <a:rPr lang="en-US" dirty="0" err="1"/>
              <a:t>Trecker</a:t>
            </a:r>
            <a:r>
              <a:rPr lang="en-US" dirty="0"/>
              <a:t> Breeze </a:t>
            </a:r>
          </a:p>
          <a:p>
            <a:r>
              <a:rPr lang="en-US" dirty="0"/>
              <a:t>They also supply grants for any other adaptive equipment that is used for the blind.</a:t>
            </a:r>
          </a:p>
        </p:txBody>
      </p:sp>
    </p:spTree>
    <p:extLst>
      <p:ext uri="{BB962C8B-B14F-4D97-AF65-F5344CB8AC3E}">
        <p14:creationId xmlns:p14="http://schemas.microsoft.com/office/powerpoint/2010/main" val="1111837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088CD-D1B2-43C1-A29C-571510D3E7A7}"/>
              </a:ext>
            </a:extLst>
          </p:cNvPr>
          <p:cNvSpPr>
            <a:spLocks noGrp="1"/>
          </p:cNvSpPr>
          <p:nvPr>
            <p:ph type="title"/>
          </p:nvPr>
        </p:nvSpPr>
        <p:spPr>
          <a:xfrm>
            <a:off x="838200" y="393405"/>
            <a:ext cx="10515600" cy="2339162"/>
          </a:xfrm>
        </p:spPr>
        <p:txBody>
          <a:bodyPr/>
          <a:lstStyle/>
          <a:p>
            <a:pPr algn="ctr"/>
            <a:r>
              <a:rPr lang="en-US" dirty="0"/>
              <a:t>SCHOLARSHIPS:</a:t>
            </a:r>
          </a:p>
        </p:txBody>
      </p:sp>
      <p:sp>
        <p:nvSpPr>
          <p:cNvPr id="3" name="Content Placeholder 2">
            <a:extLst>
              <a:ext uri="{FF2B5EF4-FFF2-40B4-BE49-F238E27FC236}">
                <a16:creationId xmlns:a16="http://schemas.microsoft.com/office/drawing/2014/main" id="{E3324D92-DF48-40DA-9A20-1022B6695AFB}"/>
              </a:ext>
            </a:extLst>
          </p:cNvPr>
          <p:cNvSpPr>
            <a:spLocks noGrp="1"/>
          </p:cNvSpPr>
          <p:nvPr>
            <p:ph idx="1"/>
          </p:nvPr>
        </p:nvSpPr>
        <p:spPr>
          <a:xfrm>
            <a:off x="838200" y="3232297"/>
            <a:ext cx="10515600" cy="2944665"/>
          </a:xfrm>
        </p:spPr>
        <p:txBody>
          <a:bodyPr/>
          <a:lstStyle/>
          <a:p>
            <a:r>
              <a:rPr lang="en-US" dirty="0"/>
              <a:t>Helen Keller Scholarship for vision impaired college students---$3000.00 per year/student.</a:t>
            </a:r>
          </a:p>
          <a:p>
            <a:r>
              <a:rPr lang="en-US" dirty="0"/>
              <a:t>Jim and Betty Coffey scholarships for schools</a:t>
            </a:r>
          </a:p>
        </p:txBody>
      </p:sp>
    </p:spTree>
    <p:extLst>
      <p:ext uri="{BB962C8B-B14F-4D97-AF65-F5344CB8AC3E}">
        <p14:creationId xmlns:p14="http://schemas.microsoft.com/office/powerpoint/2010/main" val="3387347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863D2-A768-455B-A779-AA8D7D85D488}"/>
              </a:ext>
            </a:extLst>
          </p:cNvPr>
          <p:cNvSpPr>
            <a:spLocks noGrp="1"/>
          </p:cNvSpPr>
          <p:nvPr>
            <p:ph type="title"/>
          </p:nvPr>
        </p:nvSpPr>
        <p:spPr>
          <a:xfrm>
            <a:off x="919223" y="681037"/>
            <a:ext cx="10515600" cy="1761221"/>
          </a:xfrm>
        </p:spPr>
        <p:txBody>
          <a:bodyPr>
            <a:normAutofit/>
          </a:bodyPr>
          <a:lstStyle/>
          <a:p>
            <a:pPr algn="ctr"/>
            <a:r>
              <a:rPr lang="en-US" dirty="0"/>
              <a:t>MANAGEMENT OF:</a:t>
            </a:r>
          </a:p>
        </p:txBody>
      </p:sp>
      <p:sp>
        <p:nvSpPr>
          <p:cNvPr id="4" name="Content Placeholder 3">
            <a:extLst>
              <a:ext uri="{FF2B5EF4-FFF2-40B4-BE49-F238E27FC236}">
                <a16:creationId xmlns:a16="http://schemas.microsoft.com/office/drawing/2014/main" id="{19CEF7AA-E785-42B5-A605-C670E06617FE}"/>
              </a:ext>
            </a:extLst>
          </p:cNvPr>
          <p:cNvSpPr>
            <a:spLocks noGrp="1"/>
          </p:cNvSpPr>
          <p:nvPr>
            <p:ph idx="1"/>
          </p:nvPr>
        </p:nvSpPr>
        <p:spPr>
          <a:xfrm>
            <a:off x="838200" y="2847371"/>
            <a:ext cx="10515600" cy="3329591"/>
          </a:xfrm>
        </p:spPr>
        <p:txBody>
          <a:bodyPr/>
          <a:lstStyle/>
          <a:p>
            <a:r>
              <a:rPr lang="en-US" dirty="0"/>
              <a:t>Cody Fund----for legally blind persons–  various types of equipment, programs, and items provided for the blind—Pilot Dogs, self-defense training, GPS units, and high-tech specialized equipment such as portable magnifiers for </a:t>
            </a:r>
            <a:r>
              <a:rPr lang="en-US" dirty="0" err="1"/>
              <a:t>youth,etc</a:t>
            </a:r>
            <a:r>
              <a:rPr lang="en-US" dirty="0"/>
              <a:t>.</a:t>
            </a:r>
          </a:p>
          <a:p>
            <a:r>
              <a:rPr lang="en-US" dirty="0" err="1"/>
              <a:t>Roberds</a:t>
            </a:r>
            <a:r>
              <a:rPr lang="en-US" dirty="0"/>
              <a:t> Fund---- used for any type of sight saving project---various equipment, education/training workshops, and specialized programs.</a:t>
            </a:r>
          </a:p>
          <a:p>
            <a:endParaRPr lang="en-US" dirty="0"/>
          </a:p>
        </p:txBody>
      </p:sp>
    </p:spTree>
    <p:extLst>
      <p:ext uri="{BB962C8B-B14F-4D97-AF65-F5344CB8AC3E}">
        <p14:creationId xmlns:p14="http://schemas.microsoft.com/office/powerpoint/2010/main" val="2770571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373</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OHIO LIONS FOUNDATION</vt:lpstr>
      <vt:lpstr>Founded in 1985 It is a 501{c}{3} foundation  created to support lions projects</vt:lpstr>
      <vt:lpstr>PowerPoint Presentation</vt:lpstr>
      <vt:lpstr>Maintains both restricted and non-restricted funds.  Most contributions are placed in the unrestricted category so they can be used at the board’s discretion to fund all the various projects of OLF.  Restricted funds are designed to permit the donor clubs or individuals to designate where the funds go as long as the recipient organization or project is an approved 501 {c}{3} organization that is on the OLF approved list. </vt:lpstr>
      <vt:lpstr>PROJECTS OF OLF ARE:</vt:lpstr>
      <vt:lpstr>MATCHING GRANTS PROVIDED </vt:lpstr>
      <vt:lpstr>SCHOLARSHIPS:</vt:lpstr>
      <vt:lpstr>MANAGEMENT OF: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OHIO LIONS FOUNDATION</dc:title>
  <dc:creator>sherry bingamon</dc:creator>
  <cp:lastModifiedBy>sherry bingamon</cp:lastModifiedBy>
  <cp:revision>1</cp:revision>
  <dcterms:created xsi:type="dcterms:W3CDTF">2021-11-24T21:13:05Z</dcterms:created>
  <dcterms:modified xsi:type="dcterms:W3CDTF">2021-12-04T21:29:59Z</dcterms:modified>
</cp:coreProperties>
</file>