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96" y="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4E6D9C-E35D-4355-8DE7-918BC2AE6D1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F4D8D1E-739C-4B57-8671-6350629E3C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0D8D7F7-71D1-4AAB-A550-363B3C22896A}"/>
              </a:ext>
            </a:extLst>
          </p:cNvPr>
          <p:cNvSpPr>
            <a:spLocks noGrp="1"/>
          </p:cNvSpPr>
          <p:nvPr>
            <p:ph type="dt" sz="half" idx="10"/>
          </p:nvPr>
        </p:nvSpPr>
        <p:spPr/>
        <p:txBody>
          <a:bodyPr/>
          <a:lstStyle/>
          <a:p>
            <a:fld id="{6C898184-A1F6-4317-80FE-7C8D09389F5B}" type="datetimeFigureOut">
              <a:rPr lang="en-US" smtClean="0"/>
              <a:t>12/8/2021</a:t>
            </a:fld>
            <a:endParaRPr lang="en-US"/>
          </a:p>
        </p:txBody>
      </p:sp>
      <p:sp>
        <p:nvSpPr>
          <p:cNvPr id="5" name="Footer Placeholder 4">
            <a:extLst>
              <a:ext uri="{FF2B5EF4-FFF2-40B4-BE49-F238E27FC236}">
                <a16:creationId xmlns:a16="http://schemas.microsoft.com/office/drawing/2014/main" id="{C7AC465B-7831-4415-8B1D-5BA668E365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61F376-ACAC-4DE3-B63E-3D604E254666}"/>
              </a:ext>
            </a:extLst>
          </p:cNvPr>
          <p:cNvSpPr>
            <a:spLocks noGrp="1"/>
          </p:cNvSpPr>
          <p:nvPr>
            <p:ph type="sldNum" sz="quarter" idx="12"/>
          </p:nvPr>
        </p:nvSpPr>
        <p:spPr/>
        <p:txBody>
          <a:bodyPr/>
          <a:lstStyle/>
          <a:p>
            <a:fld id="{10090FD4-B2E3-44F9-8BD7-85689AD3E76F}" type="slidenum">
              <a:rPr lang="en-US" smtClean="0"/>
              <a:t>‹#›</a:t>
            </a:fld>
            <a:endParaRPr lang="en-US"/>
          </a:p>
        </p:txBody>
      </p:sp>
    </p:spTree>
    <p:extLst>
      <p:ext uri="{BB962C8B-B14F-4D97-AF65-F5344CB8AC3E}">
        <p14:creationId xmlns:p14="http://schemas.microsoft.com/office/powerpoint/2010/main" val="3583981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70375-8E05-4A5B-AA72-FBC5A44D6D8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1402F6D-3E87-481B-A1BD-02D6936673A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B30151-2193-4756-8BD2-A2C35964F102}"/>
              </a:ext>
            </a:extLst>
          </p:cNvPr>
          <p:cNvSpPr>
            <a:spLocks noGrp="1"/>
          </p:cNvSpPr>
          <p:nvPr>
            <p:ph type="dt" sz="half" idx="10"/>
          </p:nvPr>
        </p:nvSpPr>
        <p:spPr/>
        <p:txBody>
          <a:bodyPr/>
          <a:lstStyle/>
          <a:p>
            <a:fld id="{6C898184-A1F6-4317-80FE-7C8D09389F5B}" type="datetimeFigureOut">
              <a:rPr lang="en-US" smtClean="0"/>
              <a:t>12/8/2021</a:t>
            </a:fld>
            <a:endParaRPr lang="en-US"/>
          </a:p>
        </p:txBody>
      </p:sp>
      <p:sp>
        <p:nvSpPr>
          <p:cNvPr id="5" name="Footer Placeholder 4">
            <a:extLst>
              <a:ext uri="{FF2B5EF4-FFF2-40B4-BE49-F238E27FC236}">
                <a16:creationId xmlns:a16="http://schemas.microsoft.com/office/drawing/2014/main" id="{B59009FC-0A14-494D-B86E-60DD3D69E5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9D3FB5-3BF7-4089-8260-CBA3A1D5A01C}"/>
              </a:ext>
            </a:extLst>
          </p:cNvPr>
          <p:cNvSpPr>
            <a:spLocks noGrp="1"/>
          </p:cNvSpPr>
          <p:nvPr>
            <p:ph type="sldNum" sz="quarter" idx="12"/>
          </p:nvPr>
        </p:nvSpPr>
        <p:spPr/>
        <p:txBody>
          <a:bodyPr/>
          <a:lstStyle/>
          <a:p>
            <a:fld id="{10090FD4-B2E3-44F9-8BD7-85689AD3E76F}" type="slidenum">
              <a:rPr lang="en-US" smtClean="0"/>
              <a:t>‹#›</a:t>
            </a:fld>
            <a:endParaRPr lang="en-US"/>
          </a:p>
        </p:txBody>
      </p:sp>
    </p:spTree>
    <p:extLst>
      <p:ext uri="{BB962C8B-B14F-4D97-AF65-F5344CB8AC3E}">
        <p14:creationId xmlns:p14="http://schemas.microsoft.com/office/powerpoint/2010/main" val="2235312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69350ED-D8A9-42AF-9313-9BA63F4F4AF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C391013-4143-440B-B6E9-F51D62E62F9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FC1665-E1F7-427A-B499-7A6ADCE9EED7}"/>
              </a:ext>
            </a:extLst>
          </p:cNvPr>
          <p:cNvSpPr>
            <a:spLocks noGrp="1"/>
          </p:cNvSpPr>
          <p:nvPr>
            <p:ph type="dt" sz="half" idx="10"/>
          </p:nvPr>
        </p:nvSpPr>
        <p:spPr/>
        <p:txBody>
          <a:bodyPr/>
          <a:lstStyle/>
          <a:p>
            <a:fld id="{6C898184-A1F6-4317-80FE-7C8D09389F5B}" type="datetimeFigureOut">
              <a:rPr lang="en-US" smtClean="0"/>
              <a:t>12/8/2021</a:t>
            </a:fld>
            <a:endParaRPr lang="en-US"/>
          </a:p>
        </p:txBody>
      </p:sp>
      <p:sp>
        <p:nvSpPr>
          <p:cNvPr id="5" name="Footer Placeholder 4">
            <a:extLst>
              <a:ext uri="{FF2B5EF4-FFF2-40B4-BE49-F238E27FC236}">
                <a16:creationId xmlns:a16="http://schemas.microsoft.com/office/drawing/2014/main" id="{C6299F17-ED6D-4C47-B340-4682758E7C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650A1E-C064-4BAA-B4F1-03989989019B}"/>
              </a:ext>
            </a:extLst>
          </p:cNvPr>
          <p:cNvSpPr>
            <a:spLocks noGrp="1"/>
          </p:cNvSpPr>
          <p:nvPr>
            <p:ph type="sldNum" sz="quarter" idx="12"/>
          </p:nvPr>
        </p:nvSpPr>
        <p:spPr/>
        <p:txBody>
          <a:bodyPr/>
          <a:lstStyle/>
          <a:p>
            <a:fld id="{10090FD4-B2E3-44F9-8BD7-85689AD3E76F}" type="slidenum">
              <a:rPr lang="en-US" smtClean="0"/>
              <a:t>‹#›</a:t>
            </a:fld>
            <a:endParaRPr lang="en-US"/>
          </a:p>
        </p:txBody>
      </p:sp>
    </p:spTree>
    <p:extLst>
      <p:ext uri="{BB962C8B-B14F-4D97-AF65-F5344CB8AC3E}">
        <p14:creationId xmlns:p14="http://schemas.microsoft.com/office/powerpoint/2010/main" val="800217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0F075-B59E-4B23-91EB-DD61B0E3A99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8B685C-9A83-4336-94F3-138D51A24E3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90E7F2-7BA1-4FDD-B6F9-B3E875ADDB2A}"/>
              </a:ext>
            </a:extLst>
          </p:cNvPr>
          <p:cNvSpPr>
            <a:spLocks noGrp="1"/>
          </p:cNvSpPr>
          <p:nvPr>
            <p:ph type="dt" sz="half" idx="10"/>
          </p:nvPr>
        </p:nvSpPr>
        <p:spPr/>
        <p:txBody>
          <a:bodyPr/>
          <a:lstStyle/>
          <a:p>
            <a:fld id="{6C898184-A1F6-4317-80FE-7C8D09389F5B}" type="datetimeFigureOut">
              <a:rPr lang="en-US" smtClean="0"/>
              <a:t>12/8/2021</a:t>
            </a:fld>
            <a:endParaRPr lang="en-US"/>
          </a:p>
        </p:txBody>
      </p:sp>
      <p:sp>
        <p:nvSpPr>
          <p:cNvPr id="5" name="Footer Placeholder 4">
            <a:extLst>
              <a:ext uri="{FF2B5EF4-FFF2-40B4-BE49-F238E27FC236}">
                <a16:creationId xmlns:a16="http://schemas.microsoft.com/office/drawing/2014/main" id="{C057D9A6-E446-46DB-B898-2F31B2DE39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8767D0-A11A-4924-9CA6-15EBE6BAC4E2}"/>
              </a:ext>
            </a:extLst>
          </p:cNvPr>
          <p:cNvSpPr>
            <a:spLocks noGrp="1"/>
          </p:cNvSpPr>
          <p:nvPr>
            <p:ph type="sldNum" sz="quarter" idx="12"/>
          </p:nvPr>
        </p:nvSpPr>
        <p:spPr/>
        <p:txBody>
          <a:bodyPr/>
          <a:lstStyle/>
          <a:p>
            <a:fld id="{10090FD4-B2E3-44F9-8BD7-85689AD3E76F}" type="slidenum">
              <a:rPr lang="en-US" smtClean="0"/>
              <a:t>‹#›</a:t>
            </a:fld>
            <a:endParaRPr lang="en-US"/>
          </a:p>
        </p:txBody>
      </p:sp>
    </p:spTree>
    <p:extLst>
      <p:ext uri="{BB962C8B-B14F-4D97-AF65-F5344CB8AC3E}">
        <p14:creationId xmlns:p14="http://schemas.microsoft.com/office/powerpoint/2010/main" val="3122690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AEA2A-C0F5-4903-9106-F5F1916FCD5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4298C42-6AEE-4DA9-8A68-E43F6631EA3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B8405C7-A03A-4B86-A1FF-94B3CEEC06DA}"/>
              </a:ext>
            </a:extLst>
          </p:cNvPr>
          <p:cNvSpPr>
            <a:spLocks noGrp="1"/>
          </p:cNvSpPr>
          <p:nvPr>
            <p:ph type="dt" sz="half" idx="10"/>
          </p:nvPr>
        </p:nvSpPr>
        <p:spPr/>
        <p:txBody>
          <a:bodyPr/>
          <a:lstStyle/>
          <a:p>
            <a:fld id="{6C898184-A1F6-4317-80FE-7C8D09389F5B}" type="datetimeFigureOut">
              <a:rPr lang="en-US" smtClean="0"/>
              <a:t>12/8/2021</a:t>
            </a:fld>
            <a:endParaRPr lang="en-US"/>
          </a:p>
        </p:txBody>
      </p:sp>
      <p:sp>
        <p:nvSpPr>
          <p:cNvPr id="5" name="Footer Placeholder 4">
            <a:extLst>
              <a:ext uri="{FF2B5EF4-FFF2-40B4-BE49-F238E27FC236}">
                <a16:creationId xmlns:a16="http://schemas.microsoft.com/office/drawing/2014/main" id="{7D4DC4B9-7AA5-4285-99B7-F8E2B3D900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E43CCB-C0FD-4547-9E19-C9A9393528CD}"/>
              </a:ext>
            </a:extLst>
          </p:cNvPr>
          <p:cNvSpPr>
            <a:spLocks noGrp="1"/>
          </p:cNvSpPr>
          <p:nvPr>
            <p:ph type="sldNum" sz="quarter" idx="12"/>
          </p:nvPr>
        </p:nvSpPr>
        <p:spPr/>
        <p:txBody>
          <a:bodyPr/>
          <a:lstStyle/>
          <a:p>
            <a:fld id="{10090FD4-B2E3-44F9-8BD7-85689AD3E76F}" type="slidenum">
              <a:rPr lang="en-US" smtClean="0"/>
              <a:t>‹#›</a:t>
            </a:fld>
            <a:endParaRPr lang="en-US"/>
          </a:p>
        </p:txBody>
      </p:sp>
    </p:spTree>
    <p:extLst>
      <p:ext uri="{BB962C8B-B14F-4D97-AF65-F5344CB8AC3E}">
        <p14:creationId xmlns:p14="http://schemas.microsoft.com/office/powerpoint/2010/main" val="1085796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CF947-3B05-4319-8785-17C8377C8F1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6B3070C-CEC1-4B40-A2EF-FFFBE22270A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EF461B7-8E35-4E85-9F26-8615AB89BB8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E871655-9CB2-454E-B688-157B3534F77E}"/>
              </a:ext>
            </a:extLst>
          </p:cNvPr>
          <p:cNvSpPr>
            <a:spLocks noGrp="1"/>
          </p:cNvSpPr>
          <p:nvPr>
            <p:ph type="dt" sz="half" idx="10"/>
          </p:nvPr>
        </p:nvSpPr>
        <p:spPr/>
        <p:txBody>
          <a:bodyPr/>
          <a:lstStyle/>
          <a:p>
            <a:fld id="{6C898184-A1F6-4317-80FE-7C8D09389F5B}" type="datetimeFigureOut">
              <a:rPr lang="en-US" smtClean="0"/>
              <a:t>12/8/2021</a:t>
            </a:fld>
            <a:endParaRPr lang="en-US"/>
          </a:p>
        </p:txBody>
      </p:sp>
      <p:sp>
        <p:nvSpPr>
          <p:cNvPr id="6" name="Footer Placeholder 5">
            <a:extLst>
              <a:ext uri="{FF2B5EF4-FFF2-40B4-BE49-F238E27FC236}">
                <a16:creationId xmlns:a16="http://schemas.microsoft.com/office/drawing/2014/main" id="{0A6C12A4-289A-43D6-AE3C-F7CDAAC3EB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54BA86-7DA4-40B6-823B-3A33386BC7B2}"/>
              </a:ext>
            </a:extLst>
          </p:cNvPr>
          <p:cNvSpPr>
            <a:spLocks noGrp="1"/>
          </p:cNvSpPr>
          <p:nvPr>
            <p:ph type="sldNum" sz="quarter" idx="12"/>
          </p:nvPr>
        </p:nvSpPr>
        <p:spPr/>
        <p:txBody>
          <a:bodyPr/>
          <a:lstStyle/>
          <a:p>
            <a:fld id="{10090FD4-B2E3-44F9-8BD7-85689AD3E76F}" type="slidenum">
              <a:rPr lang="en-US" smtClean="0"/>
              <a:t>‹#›</a:t>
            </a:fld>
            <a:endParaRPr lang="en-US"/>
          </a:p>
        </p:txBody>
      </p:sp>
    </p:spTree>
    <p:extLst>
      <p:ext uri="{BB962C8B-B14F-4D97-AF65-F5344CB8AC3E}">
        <p14:creationId xmlns:p14="http://schemas.microsoft.com/office/powerpoint/2010/main" val="3742790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9402E-F8C4-4986-BC94-6D44910A6E5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4854944-A861-427E-8455-638DDF27ED7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8E82831-9FB4-4527-AEB9-674E6C7E714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17061C7-AF50-4F1D-A00D-835EDAFA966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C8E2326-79CE-4B7D-BDE8-758D32205FA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7D1023C-65CF-487D-B584-C3C68D505AEC}"/>
              </a:ext>
            </a:extLst>
          </p:cNvPr>
          <p:cNvSpPr>
            <a:spLocks noGrp="1"/>
          </p:cNvSpPr>
          <p:nvPr>
            <p:ph type="dt" sz="half" idx="10"/>
          </p:nvPr>
        </p:nvSpPr>
        <p:spPr/>
        <p:txBody>
          <a:bodyPr/>
          <a:lstStyle/>
          <a:p>
            <a:fld id="{6C898184-A1F6-4317-80FE-7C8D09389F5B}" type="datetimeFigureOut">
              <a:rPr lang="en-US" smtClean="0"/>
              <a:t>12/8/2021</a:t>
            </a:fld>
            <a:endParaRPr lang="en-US"/>
          </a:p>
        </p:txBody>
      </p:sp>
      <p:sp>
        <p:nvSpPr>
          <p:cNvPr id="8" name="Footer Placeholder 7">
            <a:extLst>
              <a:ext uri="{FF2B5EF4-FFF2-40B4-BE49-F238E27FC236}">
                <a16:creationId xmlns:a16="http://schemas.microsoft.com/office/drawing/2014/main" id="{8D618951-1318-4913-B246-39F3BFD3772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854E4F4-C76E-4510-91D2-F30D4C042C2E}"/>
              </a:ext>
            </a:extLst>
          </p:cNvPr>
          <p:cNvSpPr>
            <a:spLocks noGrp="1"/>
          </p:cNvSpPr>
          <p:nvPr>
            <p:ph type="sldNum" sz="quarter" idx="12"/>
          </p:nvPr>
        </p:nvSpPr>
        <p:spPr/>
        <p:txBody>
          <a:bodyPr/>
          <a:lstStyle/>
          <a:p>
            <a:fld id="{10090FD4-B2E3-44F9-8BD7-85689AD3E76F}" type="slidenum">
              <a:rPr lang="en-US" smtClean="0"/>
              <a:t>‹#›</a:t>
            </a:fld>
            <a:endParaRPr lang="en-US"/>
          </a:p>
        </p:txBody>
      </p:sp>
    </p:spTree>
    <p:extLst>
      <p:ext uri="{BB962C8B-B14F-4D97-AF65-F5344CB8AC3E}">
        <p14:creationId xmlns:p14="http://schemas.microsoft.com/office/powerpoint/2010/main" val="3919854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57A2FD-D35F-407A-95F0-5E41A19350D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CBCAF74-16BE-4BDA-9AC8-4B032959C5B5}"/>
              </a:ext>
            </a:extLst>
          </p:cNvPr>
          <p:cNvSpPr>
            <a:spLocks noGrp="1"/>
          </p:cNvSpPr>
          <p:nvPr>
            <p:ph type="dt" sz="half" idx="10"/>
          </p:nvPr>
        </p:nvSpPr>
        <p:spPr/>
        <p:txBody>
          <a:bodyPr/>
          <a:lstStyle/>
          <a:p>
            <a:fld id="{6C898184-A1F6-4317-80FE-7C8D09389F5B}" type="datetimeFigureOut">
              <a:rPr lang="en-US" smtClean="0"/>
              <a:t>12/8/2021</a:t>
            </a:fld>
            <a:endParaRPr lang="en-US"/>
          </a:p>
        </p:txBody>
      </p:sp>
      <p:sp>
        <p:nvSpPr>
          <p:cNvPr id="4" name="Footer Placeholder 3">
            <a:extLst>
              <a:ext uri="{FF2B5EF4-FFF2-40B4-BE49-F238E27FC236}">
                <a16:creationId xmlns:a16="http://schemas.microsoft.com/office/drawing/2014/main" id="{B4CC2D4C-B62B-4737-A445-B51705E507E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71B485E-AE11-44DC-8FCA-64AF2936234B}"/>
              </a:ext>
            </a:extLst>
          </p:cNvPr>
          <p:cNvSpPr>
            <a:spLocks noGrp="1"/>
          </p:cNvSpPr>
          <p:nvPr>
            <p:ph type="sldNum" sz="quarter" idx="12"/>
          </p:nvPr>
        </p:nvSpPr>
        <p:spPr/>
        <p:txBody>
          <a:bodyPr/>
          <a:lstStyle/>
          <a:p>
            <a:fld id="{10090FD4-B2E3-44F9-8BD7-85689AD3E76F}" type="slidenum">
              <a:rPr lang="en-US" smtClean="0"/>
              <a:t>‹#›</a:t>
            </a:fld>
            <a:endParaRPr lang="en-US"/>
          </a:p>
        </p:txBody>
      </p:sp>
    </p:spTree>
    <p:extLst>
      <p:ext uri="{BB962C8B-B14F-4D97-AF65-F5344CB8AC3E}">
        <p14:creationId xmlns:p14="http://schemas.microsoft.com/office/powerpoint/2010/main" val="1059146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CFC32DF-4DD1-4731-9419-AED556B21ABD}"/>
              </a:ext>
            </a:extLst>
          </p:cNvPr>
          <p:cNvSpPr>
            <a:spLocks noGrp="1"/>
          </p:cNvSpPr>
          <p:nvPr>
            <p:ph type="dt" sz="half" idx="10"/>
          </p:nvPr>
        </p:nvSpPr>
        <p:spPr/>
        <p:txBody>
          <a:bodyPr/>
          <a:lstStyle/>
          <a:p>
            <a:fld id="{6C898184-A1F6-4317-80FE-7C8D09389F5B}" type="datetimeFigureOut">
              <a:rPr lang="en-US" smtClean="0"/>
              <a:t>12/8/2021</a:t>
            </a:fld>
            <a:endParaRPr lang="en-US"/>
          </a:p>
        </p:txBody>
      </p:sp>
      <p:sp>
        <p:nvSpPr>
          <p:cNvPr id="3" name="Footer Placeholder 2">
            <a:extLst>
              <a:ext uri="{FF2B5EF4-FFF2-40B4-BE49-F238E27FC236}">
                <a16:creationId xmlns:a16="http://schemas.microsoft.com/office/drawing/2014/main" id="{8DBC1D8A-AEFE-45B9-9615-7B97E24CF08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6CDCBD4-5824-4D64-9551-A4CE156997EE}"/>
              </a:ext>
            </a:extLst>
          </p:cNvPr>
          <p:cNvSpPr>
            <a:spLocks noGrp="1"/>
          </p:cNvSpPr>
          <p:nvPr>
            <p:ph type="sldNum" sz="quarter" idx="12"/>
          </p:nvPr>
        </p:nvSpPr>
        <p:spPr/>
        <p:txBody>
          <a:bodyPr/>
          <a:lstStyle/>
          <a:p>
            <a:fld id="{10090FD4-B2E3-44F9-8BD7-85689AD3E76F}" type="slidenum">
              <a:rPr lang="en-US" smtClean="0"/>
              <a:t>‹#›</a:t>
            </a:fld>
            <a:endParaRPr lang="en-US"/>
          </a:p>
        </p:txBody>
      </p:sp>
    </p:spTree>
    <p:extLst>
      <p:ext uri="{BB962C8B-B14F-4D97-AF65-F5344CB8AC3E}">
        <p14:creationId xmlns:p14="http://schemas.microsoft.com/office/powerpoint/2010/main" val="2164891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E3BB6-E182-4674-9688-1E1DAFF89A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FDC9876-C84D-4BD5-9A60-4DCB2E451AE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C342FEC-0B72-4570-8F04-FB6F063360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ABC8D11-9686-405F-8FF7-B567EE0FCB0A}"/>
              </a:ext>
            </a:extLst>
          </p:cNvPr>
          <p:cNvSpPr>
            <a:spLocks noGrp="1"/>
          </p:cNvSpPr>
          <p:nvPr>
            <p:ph type="dt" sz="half" idx="10"/>
          </p:nvPr>
        </p:nvSpPr>
        <p:spPr/>
        <p:txBody>
          <a:bodyPr/>
          <a:lstStyle/>
          <a:p>
            <a:fld id="{6C898184-A1F6-4317-80FE-7C8D09389F5B}" type="datetimeFigureOut">
              <a:rPr lang="en-US" smtClean="0"/>
              <a:t>12/8/2021</a:t>
            </a:fld>
            <a:endParaRPr lang="en-US"/>
          </a:p>
        </p:txBody>
      </p:sp>
      <p:sp>
        <p:nvSpPr>
          <p:cNvPr id="6" name="Footer Placeholder 5">
            <a:extLst>
              <a:ext uri="{FF2B5EF4-FFF2-40B4-BE49-F238E27FC236}">
                <a16:creationId xmlns:a16="http://schemas.microsoft.com/office/drawing/2014/main" id="{52AF98DA-2474-4587-BA6B-8B0031FEE3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88383B5-86C1-451D-ABA3-6CFE36F6468E}"/>
              </a:ext>
            </a:extLst>
          </p:cNvPr>
          <p:cNvSpPr>
            <a:spLocks noGrp="1"/>
          </p:cNvSpPr>
          <p:nvPr>
            <p:ph type="sldNum" sz="quarter" idx="12"/>
          </p:nvPr>
        </p:nvSpPr>
        <p:spPr/>
        <p:txBody>
          <a:bodyPr/>
          <a:lstStyle/>
          <a:p>
            <a:fld id="{10090FD4-B2E3-44F9-8BD7-85689AD3E76F}" type="slidenum">
              <a:rPr lang="en-US" smtClean="0"/>
              <a:t>‹#›</a:t>
            </a:fld>
            <a:endParaRPr lang="en-US"/>
          </a:p>
        </p:txBody>
      </p:sp>
    </p:spTree>
    <p:extLst>
      <p:ext uri="{BB962C8B-B14F-4D97-AF65-F5344CB8AC3E}">
        <p14:creationId xmlns:p14="http://schemas.microsoft.com/office/powerpoint/2010/main" val="518915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5B43E-134A-4B67-BE42-24E2D7FA7F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5AC9BAE-6935-4AA6-89E2-2BDCCCB00C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9C93F2A-FB69-466D-BABD-507E9BB923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074E30B-A568-4881-BE24-F78EA41752C7}"/>
              </a:ext>
            </a:extLst>
          </p:cNvPr>
          <p:cNvSpPr>
            <a:spLocks noGrp="1"/>
          </p:cNvSpPr>
          <p:nvPr>
            <p:ph type="dt" sz="half" idx="10"/>
          </p:nvPr>
        </p:nvSpPr>
        <p:spPr/>
        <p:txBody>
          <a:bodyPr/>
          <a:lstStyle/>
          <a:p>
            <a:fld id="{6C898184-A1F6-4317-80FE-7C8D09389F5B}" type="datetimeFigureOut">
              <a:rPr lang="en-US" smtClean="0"/>
              <a:t>12/8/2021</a:t>
            </a:fld>
            <a:endParaRPr lang="en-US"/>
          </a:p>
        </p:txBody>
      </p:sp>
      <p:sp>
        <p:nvSpPr>
          <p:cNvPr id="6" name="Footer Placeholder 5">
            <a:extLst>
              <a:ext uri="{FF2B5EF4-FFF2-40B4-BE49-F238E27FC236}">
                <a16:creationId xmlns:a16="http://schemas.microsoft.com/office/drawing/2014/main" id="{51022C3A-B440-4221-AE8D-8D74AF0B00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B007F3-D6CE-4A9D-BDA2-8FEA636A4739}"/>
              </a:ext>
            </a:extLst>
          </p:cNvPr>
          <p:cNvSpPr>
            <a:spLocks noGrp="1"/>
          </p:cNvSpPr>
          <p:nvPr>
            <p:ph type="sldNum" sz="quarter" idx="12"/>
          </p:nvPr>
        </p:nvSpPr>
        <p:spPr/>
        <p:txBody>
          <a:bodyPr/>
          <a:lstStyle/>
          <a:p>
            <a:fld id="{10090FD4-B2E3-44F9-8BD7-85689AD3E76F}" type="slidenum">
              <a:rPr lang="en-US" smtClean="0"/>
              <a:t>‹#›</a:t>
            </a:fld>
            <a:endParaRPr lang="en-US"/>
          </a:p>
        </p:txBody>
      </p:sp>
    </p:spTree>
    <p:extLst>
      <p:ext uri="{BB962C8B-B14F-4D97-AF65-F5344CB8AC3E}">
        <p14:creationId xmlns:p14="http://schemas.microsoft.com/office/powerpoint/2010/main" val="24421955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CA28B21-0DEB-4499-B741-5311ADD7923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B2256A0-6037-4122-8549-75203281DAE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F87568-4F00-463A-BDFA-7855577BCE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898184-A1F6-4317-80FE-7C8D09389F5B}" type="datetimeFigureOut">
              <a:rPr lang="en-US" smtClean="0"/>
              <a:t>12/8/2021</a:t>
            </a:fld>
            <a:endParaRPr lang="en-US"/>
          </a:p>
        </p:txBody>
      </p:sp>
      <p:sp>
        <p:nvSpPr>
          <p:cNvPr id="5" name="Footer Placeholder 4">
            <a:extLst>
              <a:ext uri="{FF2B5EF4-FFF2-40B4-BE49-F238E27FC236}">
                <a16:creationId xmlns:a16="http://schemas.microsoft.com/office/drawing/2014/main" id="{59C6D768-3559-484C-898E-D603DC215A3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48D4037-6DCC-4C9A-B53F-2C83192C944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090FD4-B2E3-44F9-8BD7-85689AD3E76F}" type="slidenum">
              <a:rPr lang="en-US" smtClean="0"/>
              <a:t>‹#›</a:t>
            </a:fld>
            <a:endParaRPr lang="en-US"/>
          </a:p>
        </p:txBody>
      </p:sp>
    </p:spTree>
    <p:extLst>
      <p:ext uri="{BB962C8B-B14F-4D97-AF65-F5344CB8AC3E}">
        <p14:creationId xmlns:p14="http://schemas.microsoft.com/office/powerpoint/2010/main" val="23697931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25BD8-F667-4A01-B3BA-ED46CF2C468A}"/>
              </a:ext>
            </a:extLst>
          </p:cNvPr>
          <p:cNvSpPr>
            <a:spLocks noGrp="1"/>
          </p:cNvSpPr>
          <p:nvPr>
            <p:ph type="ctrTitle"/>
          </p:nvPr>
        </p:nvSpPr>
        <p:spPr/>
        <p:txBody>
          <a:bodyPr/>
          <a:lstStyle/>
          <a:p>
            <a:r>
              <a:rPr lang="en-US" b="1" dirty="0"/>
              <a:t>District Chaplain</a:t>
            </a:r>
          </a:p>
        </p:txBody>
      </p:sp>
      <p:sp>
        <p:nvSpPr>
          <p:cNvPr id="3" name="Subtitle 2">
            <a:extLst>
              <a:ext uri="{FF2B5EF4-FFF2-40B4-BE49-F238E27FC236}">
                <a16:creationId xmlns:a16="http://schemas.microsoft.com/office/drawing/2014/main" id="{A9A8B245-22FE-44FD-AC7B-83E36B5FDBAE}"/>
              </a:ext>
            </a:extLst>
          </p:cNvPr>
          <p:cNvSpPr>
            <a:spLocks noGrp="1"/>
          </p:cNvSpPr>
          <p:nvPr>
            <p:ph type="subTitle" idx="1"/>
          </p:nvPr>
        </p:nvSpPr>
        <p:spPr/>
        <p:txBody>
          <a:bodyPr/>
          <a:lstStyle/>
          <a:p>
            <a:r>
              <a:rPr lang="en-US" dirty="0"/>
              <a:t>PCC/PDG Don Robinette</a:t>
            </a:r>
          </a:p>
          <a:p>
            <a:endParaRPr lang="en-US" dirty="0"/>
          </a:p>
          <a:p>
            <a:endParaRPr lang="en-US" dirty="0"/>
          </a:p>
        </p:txBody>
      </p:sp>
    </p:spTree>
    <p:extLst>
      <p:ext uri="{BB962C8B-B14F-4D97-AF65-F5344CB8AC3E}">
        <p14:creationId xmlns:p14="http://schemas.microsoft.com/office/powerpoint/2010/main" val="959176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1B1A6-A4E2-4B72-9EC4-0E133468F084}"/>
              </a:ext>
            </a:extLst>
          </p:cNvPr>
          <p:cNvSpPr>
            <a:spLocks noGrp="1"/>
          </p:cNvSpPr>
          <p:nvPr>
            <p:ph type="title"/>
          </p:nvPr>
        </p:nvSpPr>
        <p:spPr>
          <a:xfrm>
            <a:off x="838200" y="365125"/>
            <a:ext cx="10515600" cy="6859764"/>
          </a:xfrm>
        </p:spPr>
        <p:txBody>
          <a:bodyPr>
            <a:normAutofit/>
          </a:bodyPr>
          <a:lstStyle/>
          <a:p>
            <a:pPr algn="ctr"/>
            <a:r>
              <a:rPr lang="en-US" sz="3200" dirty="0"/>
              <a:t>The Lion who accepts this position should have the ability to understand and share the feelings of others. They should also have a good relation and working knowledge of the teachings of the Bible as a part of their committee responsibilities.</a:t>
            </a:r>
            <a:br>
              <a:rPr lang="en-US" sz="3200" dirty="0"/>
            </a:br>
            <a:r>
              <a:rPr lang="en-US" sz="3200" dirty="0"/>
              <a:t>Because:</a:t>
            </a:r>
            <a:br>
              <a:rPr lang="en-US" sz="3200" dirty="0"/>
            </a:br>
            <a:endParaRPr lang="en-US" sz="3200" dirty="0"/>
          </a:p>
        </p:txBody>
      </p:sp>
      <p:sp>
        <p:nvSpPr>
          <p:cNvPr id="3" name="Content Placeholder 2">
            <a:extLst>
              <a:ext uri="{FF2B5EF4-FFF2-40B4-BE49-F238E27FC236}">
                <a16:creationId xmlns:a16="http://schemas.microsoft.com/office/drawing/2014/main" id="{164FD795-88AA-4AEB-806A-E28ABE6D52ED}"/>
              </a:ext>
            </a:extLst>
          </p:cNvPr>
          <p:cNvSpPr>
            <a:spLocks noGrp="1"/>
          </p:cNvSpPr>
          <p:nvPr>
            <p:ph idx="1"/>
          </p:nvPr>
        </p:nvSpPr>
        <p:spPr>
          <a:xfrm>
            <a:off x="838200" y="7224888"/>
            <a:ext cx="10515600" cy="1128889"/>
          </a:xfrm>
        </p:spPr>
        <p:txBody>
          <a:bodyPr/>
          <a:lstStyle/>
          <a:p>
            <a:endParaRPr lang="en-US"/>
          </a:p>
        </p:txBody>
      </p:sp>
    </p:spTree>
    <p:extLst>
      <p:ext uri="{BB962C8B-B14F-4D97-AF65-F5344CB8AC3E}">
        <p14:creationId xmlns:p14="http://schemas.microsoft.com/office/powerpoint/2010/main" val="1027149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F148787-8C1D-4828-A99E-BE4BF28DF4B2}"/>
              </a:ext>
            </a:extLst>
          </p:cNvPr>
          <p:cNvSpPr>
            <a:spLocks noGrp="1"/>
          </p:cNvSpPr>
          <p:nvPr>
            <p:ph type="title"/>
          </p:nvPr>
        </p:nvSpPr>
        <p:spPr>
          <a:xfrm>
            <a:off x="838200" y="-869244"/>
            <a:ext cx="10515600" cy="8612707"/>
          </a:xfrm>
        </p:spPr>
        <p:txBody>
          <a:bodyPr>
            <a:normAutofit/>
          </a:bodyPr>
          <a:lstStyle/>
          <a:p>
            <a:r>
              <a:rPr lang="en-US" sz="3200" dirty="0"/>
              <a:t>The role of the Chaplain is to provide an Invocation and Benediction at District and Lions functions. Also, if asked when visiting clubs to provide this service.</a:t>
            </a:r>
            <a:br>
              <a:rPr lang="en-US" sz="3200" dirty="0"/>
            </a:br>
            <a:r>
              <a:rPr lang="en-US" sz="3200" dirty="0"/>
              <a:t>They also provide emotional support if needed in some </a:t>
            </a:r>
            <a:r>
              <a:rPr lang="en-US" sz="3200" dirty="0" err="1"/>
              <a:t>circumstances,etc</a:t>
            </a:r>
            <a:r>
              <a:rPr lang="en-US" sz="3200" dirty="0"/>
              <a:t>; such as visiting a fellow lion in the hospital.</a:t>
            </a:r>
          </a:p>
        </p:txBody>
      </p:sp>
      <p:sp>
        <p:nvSpPr>
          <p:cNvPr id="5" name="Content Placeholder 4">
            <a:extLst>
              <a:ext uri="{FF2B5EF4-FFF2-40B4-BE49-F238E27FC236}">
                <a16:creationId xmlns:a16="http://schemas.microsoft.com/office/drawing/2014/main" id="{30A0A979-DAC3-40BB-858E-4BC05E801BA5}"/>
              </a:ext>
            </a:extLst>
          </p:cNvPr>
          <p:cNvSpPr>
            <a:spLocks noGrp="1"/>
          </p:cNvSpPr>
          <p:nvPr>
            <p:ph idx="1"/>
          </p:nvPr>
        </p:nvSpPr>
        <p:spPr>
          <a:xfrm>
            <a:off x="838200" y="-191912"/>
            <a:ext cx="10515600" cy="191909"/>
          </a:xfrm>
        </p:spPr>
        <p:txBody>
          <a:bodyPr>
            <a:normAutofit fontScale="25000" lnSpcReduction="20000"/>
          </a:bodyPr>
          <a:lstStyle/>
          <a:p>
            <a:pPr algn="ctr"/>
            <a:endParaRPr lang="en-US" dirty="0"/>
          </a:p>
        </p:txBody>
      </p:sp>
    </p:spTree>
    <p:extLst>
      <p:ext uri="{BB962C8B-B14F-4D97-AF65-F5344CB8AC3E}">
        <p14:creationId xmlns:p14="http://schemas.microsoft.com/office/powerpoint/2010/main" val="13267883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6024517-E21B-40AB-A6A0-284D1A0ABF4A}"/>
              </a:ext>
            </a:extLst>
          </p:cNvPr>
          <p:cNvSpPr>
            <a:spLocks noGrp="1"/>
          </p:cNvSpPr>
          <p:nvPr>
            <p:ph type="title"/>
          </p:nvPr>
        </p:nvSpPr>
        <p:spPr>
          <a:xfrm>
            <a:off x="838200" y="365125"/>
            <a:ext cx="10515600" cy="6492875"/>
          </a:xfrm>
        </p:spPr>
        <p:txBody>
          <a:bodyPr>
            <a:normAutofit/>
          </a:bodyPr>
          <a:lstStyle/>
          <a:p>
            <a:r>
              <a:rPr lang="en-US" sz="3200" dirty="0"/>
              <a:t>An MD 13 District Chaplain also provides a memorial service for any deceased lion at the request of their family.</a:t>
            </a:r>
            <a:br>
              <a:rPr lang="en-US" sz="3200" dirty="0"/>
            </a:br>
            <a:r>
              <a:rPr lang="en-US" sz="3200" dirty="0"/>
              <a:t>This service will consist of the family requests.</a:t>
            </a:r>
            <a:br>
              <a:rPr lang="en-US" sz="3200" dirty="0"/>
            </a:br>
            <a:r>
              <a:rPr lang="en-US" sz="3200" dirty="0"/>
              <a:t> </a:t>
            </a:r>
            <a:br>
              <a:rPr lang="en-US" sz="3200" dirty="0"/>
            </a:br>
            <a:endParaRPr lang="en-US" sz="3200" dirty="0"/>
          </a:p>
        </p:txBody>
      </p:sp>
      <p:sp>
        <p:nvSpPr>
          <p:cNvPr id="5" name="Content Placeholder 4">
            <a:extLst>
              <a:ext uri="{FF2B5EF4-FFF2-40B4-BE49-F238E27FC236}">
                <a16:creationId xmlns:a16="http://schemas.microsoft.com/office/drawing/2014/main" id="{101859E9-65A7-47CC-BBD8-AFCFA5217F2A}"/>
              </a:ext>
            </a:extLst>
          </p:cNvPr>
          <p:cNvSpPr>
            <a:spLocks noGrp="1"/>
          </p:cNvSpPr>
          <p:nvPr>
            <p:ph idx="1"/>
          </p:nvPr>
        </p:nvSpPr>
        <p:spPr>
          <a:xfrm flipV="1">
            <a:off x="838200" y="7535119"/>
            <a:ext cx="10515600" cy="370390"/>
          </a:xfrm>
        </p:spPr>
        <p:txBody>
          <a:bodyPr>
            <a:normAutofit fontScale="85000" lnSpcReduction="20000"/>
          </a:bodyPr>
          <a:lstStyle/>
          <a:p>
            <a:endParaRPr lang="en-US" dirty="0"/>
          </a:p>
        </p:txBody>
      </p:sp>
    </p:spTree>
    <p:extLst>
      <p:ext uri="{BB962C8B-B14F-4D97-AF65-F5344CB8AC3E}">
        <p14:creationId xmlns:p14="http://schemas.microsoft.com/office/powerpoint/2010/main" val="6062866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44D7D89-8F8B-47D0-9070-99F363AF4846}"/>
              </a:ext>
            </a:extLst>
          </p:cNvPr>
          <p:cNvSpPr>
            <a:spLocks noGrp="1"/>
          </p:cNvSpPr>
          <p:nvPr>
            <p:ph type="title"/>
          </p:nvPr>
        </p:nvSpPr>
        <p:spPr>
          <a:xfrm>
            <a:off x="838200" y="365125"/>
            <a:ext cx="10515600" cy="6730156"/>
          </a:xfrm>
        </p:spPr>
        <p:txBody>
          <a:bodyPr>
            <a:normAutofit/>
          </a:bodyPr>
          <a:lstStyle/>
          <a:p>
            <a:r>
              <a:rPr lang="en-US" sz="3200" dirty="0"/>
              <a:t>This service will consist of an invocation, maybe a song, a recognition of the deceased lions accomplishments, may consist of others sharing memories of them and a benediction when the service is complete.</a:t>
            </a:r>
            <a:br>
              <a:rPr lang="en-US" sz="3200" dirty="0"/>
            </a:br>
            <a:r>
              <a:rPr lang="en-US" sz="3200" dirty="0"/>
              <a:t>The service usually lasts around 20 minutes to a half an hour.</a:t>
            </a:r>
          </a:p>
        </p:txBody>
      </p:sp>
      <p:sp>
        <p:nvSpPr>
          <p:cNvPr id="5" name="Content Placeholder 4">
            <a:extLst>
              <a:ext uri="{FF2B5EF4-FFF2-40B4-BE49-F238E27FC236}">
                <a16:creationId xmlns:a16="http://schemas.microsoft.com/office/drawing/2014/main" id="{AC12D3E3-4105-47F5-8DD1-A3E01F6EF7C7}"/>
              </a:ext>
            </a:extLst>
          </p:cNvPr>
          <p:cNvSpPr>
            <a:spLocks noGrp="1"/>
          </p:cNvSpPr>
          <p:nvPr>
            <p:ph idx="1"/>
          </p:nvPr>
        </p:nvSpPr>
        <p:spPr>
          <a:xfrm flipV="1">
            <a:off x="838200" y="7338348"/>
            <a:ext cx="10515600" cy="960698"/>
          </a:xfrm>
        </p:spPr>
        <p:txBody>
          <a:bodyPr/>
          <a:lstStyle/>
          <a:p>
            <a:endParaRPr lang="en-US" dirty="0"/>
          </a:p>
        </p:txBody>
      </p:sp>
    </p:spTree>
    <p:extLst>
      <p:ext uri="{BB962C8B-B14F-4D97-AF65-F5344CB8AC3E}">
        <p14:creationId xmlns:p14="http://schemas.microsoft.com/office/powerpoint/2010/main" val="6023474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TotalTime>
  <Words>193</Words>
  <Application>Microsoft Office PowerPoint</Application>
  <PresentationFormat>Widescreen</PresentationFormat>
  <Paragraphs>6</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District Chaplain</vt:lpstr>
      <vt:lpstr>The Lion who accepts this position should have the ability to understand and share the feelings of others. They should also have a good relation and working knowledge of the teachings of the Bible as a part of their committee responsibilities. Because: </vt:lpstr>
      <vt:lpstr>The role of the Chaplain is to provide an Invocation and Benediction at District and Lions functions. Also, if asked when visiting clubs to provide this service. They also provide emotional support if needed in some circumstances,etc; such as visiting a fellow lion in the hospital.</vt:lpstr>
      <vt:lpstr>An MD 13 District Chaplain also provides a memorial service for any deceased lion at the request of their family. This service will consist of the family requests.   </vt:lpstr>
      <vt:lpstr>This service will consist of an invocation, maybe a song, a recognition of the deceased lions accomplishments, may consist of others sharing memories of them and a benediction when the service is complete. The service usually lasts around 20 minutes to a half an hour.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District Chaplain</dc:title>
  <dc:creator>Ray Byers</dc:creator>
  <cp:lastModifiedBy>Ray Byers</cp:lastModifiedBy>
  <cp:revision>1</cp:revision>
  <dcterms:created xsi:type="dcterms:W3CDTF">2021-12-08T17:30:08Z</dcterms:created>
  <dcterms:modified xsi:type="dcterms:W3CDTF">2021-12-08T17:57:34Z</dcterms:modified>
</cp:coreProperties>
</file>