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480" y="78"/>
      </p:cViewPr>
      <p:guideLst>
        <p:guide orient="horz" pos="206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23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7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1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0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58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1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8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83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3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7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02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794" r:id="rId6"/>
    <p:sldLayoutId id="2147483790" r:id="rId7"/>
    <p:sldLayoutId id="2147483791" r:id="rId8"/>
    <p:sldLayoutId id="2147483792" r:id="rId9"/>
    <p:sldLayoutId id="2147483793" r:id="rId10"/>
    <p:sldLayoutId id="21474837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lcast.ch/episode/episode-1-la-communication-travers-les-reseaux-sociau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devinewrite.com/2014/07/know-your-rol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mpedmonds.com/2010/05/social-media-success-interview-with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uer-power.net/2019/04/how-to-deleted-online-social-media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joydaybreak.com/2019/03/31/shine-your-ligh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kansasgopwing.blogspot.com/2017/01/helpful-tips-for-discussing-politics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advertising-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85354-text-question-blog-questions-logo-an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9C307-8A8F-4529-AF26-119A56267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52" y="976160"/>
            <a:ext cx="5432030" cy="22379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MARKETING AND COMMUNICATIONS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08DD0DD7-F308-4945-B2CD-190A8B0B6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408254"/>
            <a:ext cx="3964250" cy="247003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PRESENTED BY: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IPDG RIC HOUSER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937-520-1936 CELL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RANGER3201@GMAIL.COM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D567A49-ADCB-4E7D-BD2B-A0276B81BA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69321" y="659380"/>
            <a:ext cx="6259027" cy="553924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2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E726D-D2B4-499E-B13F-297D9B6C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587833"/>
            <a:ext cx="5189964" cy="1489162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9D4A57-BD34-46D7-A145-EA1AE704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B121-D174-452E-8420-D86D8EF9B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076995"/>
            <a:ext cx="6440714" cy="4506680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As the marketing communications chairperson, we play a dynamic lead role in the district and helping club chairpersons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Promote the district and clubs by advertising events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Inspire and motivate new and current members to increase your club’s visibility in the community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Increase the impact of your projects and membership initiatives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Provide advice and training to club chairpersons on different avenues to publicize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Help chairperson highlight the great things the club is doing </a:t>
            </a:r>
          </a:p>
        </p:txBody>
      </p:sp>
      <p:pic>
        <p:nvPicPr>
          <p:cNvPr id="6" name="Picture 5" descr="A chalkboard with writing on it&#10;&#10;Description automatically generated">
            <a:extLst>
              <a:ext uri="{FF2B5EF4-FFF2-40B4-BE49-F238E27FC236}">
                <a16:creationId xmlns:a16="http://schemas.microsoft.com/office/drawing/2014/main" id="{F4EA54DB-8B7E-4934-B0A5-DAE89B9EE2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19257" y="1362818"/>
            <a:ext cx="4510414" cy="413235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DA513F-B70D-4972-B24A-65F26C0AE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2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2F22B-A2E1-4FD9-8900-54EADF4C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5738906" cy="223792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TO BE SUCCESSFUL</a:t>
            </a:r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32B32-B65A-4201-98D6-23B25887F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5571024" cy="295988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Shine a light on your service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Promote before, during and after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Tell your stories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Take photos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Promote your membership events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Every service project and club event is an opportunity to find new members</a:t>
            </a:r>
          </a:p>
        </p:txBody>
      </p:sp>
      <p:pic>
        <p:nvPicPr>
          <p:cNvPr id="6" name="Picture 5" descr="A picture containing text, clipart, businesscard&#10;&#10;Description automatically generated">
            <a:extLst>
              <a:ext uri="{FF2B5EF4-FFF2-40B4-BE49-F238E27FC236}">
                <a16:creationId xmlns:a16="http://schemas.microsoft.com/office/drawing/2014/main" id="{4F9B969D-6113-4019-97FF-6587882118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15953" y="2374765"/>
            <a:ext cx="5013718" cy="2108472"/>
          </a:xfrm>
          <a:prstGeom prst="rect">
            <a:avLst/>
          </a:prstGeom>
        </p:spPr>
      </p:pic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61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12927E5-081D-440D-A775-C0AE9DA1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6"/>
            <a:ext cx="11147071" cy="147664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37E83-8069-4406-AB7C-C6340A1E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721946"/>
            <a:ext cx="10813250" cy="10221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SOCIAL MEDIA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2CDD0E7-BDD6-41F4-8AAB-088A2E8D0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9B9215CB-6EF4-47C0-B883-52412C7F9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204" r="5695" b="-2"/>
          <a:stretch/>
        </p:blipFill>
        <p:spPr>
          <a:xfrm>
            <a:off x="481007" y="1993515"/>
            <a:ext cx="4306146" cy="4374624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BB4FC-80CB-4EF4-9857-556FF83AA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635" y="1966498"/>
            <a:ext cx="5675677" cy="4374619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Use Social Media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Facebook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Twitter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Newsletters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Newspaper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Radio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Instagram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Etc.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District Marketing Can Help: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Train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Advertise</a:t>
            </a:r>
          </a:p>
          <a:p>
            <a:pPr marL="1028700" lvl="1" indent="-34290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Attend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8B45F5-E162-4AF7-9E46-A4290969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5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2927E5-081D-440D-A775-C0AE9DA1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5"/>
            <a:ext cx="11147071" cy="244928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D62B0-8634-4760-BE01-71BA6BD2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721946"/>
            <a:ext cx="10813250" cy="197197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SHINE THE LIGHT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EF3C03-9B4D-45EB-B96C-994DBE3FE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558310-C928-4426-BFAC-68450D29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39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A74E-8FEF-44B3-ADC9-595C4E11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882524"/>
            <a:ext cx="5879010" cy="3430922"/>
          </a:xfrm>
        </p:spPr>
        <p:txBody>
          <a:bodyPr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Promote, Promote, Promote</a:t>
            </a:r>
          </a:p>
          <a:p>
            <a:pPr marL="1028700" lvl="1" indent="-342900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Use every resource you can to promote</a:t>
            </a:r>
          </a:p>
          <a:p>
            <a:pPr marL="1028700" lvl="1" indent="-342900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Tell everyone you know about what is going 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You can never tell too many people</a:t>
            </a:r>
          </a:p>
          <a:p>
            <a:pPr marL="1028700" lvl="1" indent="-342900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Many media outlets use social media to find story leads, so stay active on social media to help get the media’s attention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EA91AC-9CE2-4425-BF6B-E2FCBA1A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FAC1C62-6315-47AB-8BE0-37840848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43154" y="3276600"/>
            <a:ext cx="5166245" cy="29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5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7314D-1F30-45F2-89C5-8A662798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34706"/>
            <a:ext cx="5613399" cy="228368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kumimoji="0" lang="en-US" sz="5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POWER OF THE LIONS BRAND</a:t>
            </a:r>
            <a:endParaRPr 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9D4A57-BD34-46D7-A145-EA1AE704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65893-99C1-48BD-9652-C019AA0FD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918392"/>
            <a:ext cx="6440714" cy="3213463"/>
          </a:xfr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Lions brand is one of the most recognized in the world. It helps define who we are. Here are some ways that you can leverage the Lions brand </a:t>
            </a:r>
          </a:p>
          <a:p>
            <a:pPr marL="971550" lvl="1" indent="-28575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Use marketing materials to get the community’s attention</a:t>
            </a:r>
          </a:p>
          <a:p>
            <a:pPr marL="971550" lvl="1" indent="-28575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Wear Lions gear to show your pride</a:t>
            </a:r>
          </a:p>
          <a:p>
            <a:pPr marL="971550" lvl="1" indent="-28575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Be a brand ambassador—everywhere</a:t>
            </a:r>
          </a:p>
          <a:p>
            <a:pPr marL="971550" lvl="1" indent="-285750"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Lionsclubs.org is your place for marketing resources</a:t>
            </a:r>
          </a:p>
        </p:txBody>
      </p:sp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4E82051C-616C-42F9-8B97-DBD92404E6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97634" y="1649129"/>
            <a:ext cx="4432037" cy="35597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A513F-B70D-4972-B24A-65F26C0AE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55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F9D4A57-BD34-46D7-A145-EA1AE704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3D6EB-09A9-4165-A3EA-3964D09F0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54480"/>
            <a:ext cx="5189963" cy="432380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Marketing and Communicating is “Key” to being a success</a:t>
            </a:r>
          </a:p>
        </p:txBody>
      </p:sp>
      <p:pic>
        <p:nvPicPr>
          <p:cNvPr id="7" name="Picture 6" descr="A close-up of a stethoscope and a stethoscope&#10;&#10;Description automatically generated with medium confidence">
            <a:extLst>
              <a:ext uri="{FF2B5EF4-FFF2-40B4-BE49-F238E27FC236}">
                <a16:creationId xmlns:a16="http://schemas.microsoft.com/office/drawing/2014/main" id="{1057119B-0364-4FB2-BCEE-B83AF06DEC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80340" y="1081978"/>
            <a:ext cx="5349331" cy="4694038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ADA513F-B70D-4972-B24A-65F26C0AE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34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50D0124-DE05-40CE-8449-07C81FAA1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715" b="8160"/>
          <a:stretch/>
        </p:blipFill>
        <p:spPr>
          <a:xfrm>
            <a:off x="19" y="10"/>
            <a:ext cx="12191985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19624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280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Aharoni</vt:lpstr>
      <vt:lpstr>Arial</vt:lpstr>
      <vt:lpstr>Seaford</vt:lpstr>
      <vt:lpstr>LevelVTI</vt:lpstr>
      <vt:lpstr>MARKETING AND COMMUNICATIONS</vt:lpstr>
      <vt:lpstr>ROLE</vt:lpstr>
      <vt:lpstr>HOW TO BE SUCCESSFUL</vt:lpstr>
      <vt:lpstr>SOCIAL MEDIA </vt:lpstr>
      <vt:lpstr>SHINE THE LIGHT</vt:lpstr>
      <vt:lpstr>POWER OF THE LIONS BRAND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LIONS USA/CANADA FORUM</dc:title>
  <dc:creator>Ric Houser</dc:creator>
  <cp:lastModifiedBy>Ray Byers</cp:lastModifiedBy>
  <cp:revision>20</cp:revision>
  <cp:lastPrinted>2021-11-06T16:29:37Z</cp:lastPrinted>
  <dcterms:created xsi:type="dcterms:W3CDTF">2021-11-05T15:58:37Z</dcterms:created>
  <dcterms:modified xsi:type="dcterms:W3CDTF">2021-12-09T18:35:10Z</dcterms:modified>
</cp:coreProperties>
</file>