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5012-06C1-44CB-AEA2-A98F8F1B7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0C76B-7C41-48DF-BE71-F1E80D79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84CC-CD52-4314-8D56-3A593951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3309-C5B9-4249-BF6C-75D3299C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5FCD-9DEF-4CEE-9F55-1AB0F8EE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7184-DE50-4EC3-90C0-0E95EF14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56040-552A-4D5F-9623-1506DBBB9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4C746-725E-49DB-9DC2-073A9697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87C9-F7AA-48D8-B3A6-BD86749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B84B-F554-4EBD-ABCE-83D861B5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67B4B-B3CF-4C61-8504-B0F02A599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31594-CB45-44D7-9F16-6357D310A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3383-C055-487B-BC94-57DFF309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6AD0-DB77-4078-96FF-C64C6837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EDC5-BB7B-4065-93AF-762D2653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24FF-31B4-4A5A-9B82-7228D384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1D32-0226-4536-8F7B-86C31DA2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BAA92-DBB9-499F-8E76-C91971C5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1028-DE04-4709-9E60-CEFDB9B3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7A0F-988F-497E-AFE1-30C212EE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795-08F5-4237-8FB6-44A4DB0D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8CB8-E650-44A4-AE86-893DADF0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F57D-9345-4588-BB5B-3916A051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A7B0-18ED-41A5-AA5A-AB4F7544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59E5-003F-4795-8C7E-74B07F1B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9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F8E6-FF5C-4219-8C31-BC8176F6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8552-EAF5-49C4-B7B9-12525C98C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3C290-827A-4F54-AFE1-170269209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5453-C08C-4F0D-A45C-191FDFC3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8A2FF-8764-488B-9ED3-3F6BDC88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EBC5-B15E-40BB-ADF5-58513E90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7CCF-DF07-4D3E-AAD2-0B041B8D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DC42-C5B2-4E6A-B5EB-DFBA6595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7349B-5C37-439D-A14C-194C9AC1C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CB390-7728-49D0-B776-2AEB587C2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58187-59DB-4736-80FA-400DFA4EB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DE1EF-82FD-43FB-8E8D-69BB5D7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9688-E90E-46B7-AF95-42B72458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58777-0F76-4075-8602-3FF9A0F5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9BA-C968-4B47-9353-AF2598A0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66C46-846A-41F4-8E82-6F30FBF7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74D0E-BF05-4DCB-B2E7-F17E7970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94315-73F0-46B8-AD06-FD8E317E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8CA93-023D-4D88-A971-C39D0328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8411D-D837-4465-B945-85F55EDA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7174-D275-451B-969E-6AA132A3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4525-3268-451C-B37D-942D8640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0D47-AA32-4BA6-8689-86F3B6A77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3A57D-F840-4DD4-ADF4-B425FAD97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B5BE3-ED83-492D-AB78-8BFC5724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FECF-1232-4BF7-8367-C3A861D5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C9471-7762-4B4F-81CF-059D941A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EA46-FF58-4672-9D8D-B7144EF4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88DCB-2EB8-45B6-8EA1-BFFC36CB9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DE247-FF2D-4C67-AE16-387E8DF39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C582B-B91C-4C20-BB44-88667214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1A84-622A-4AC2-8856-463AEE8F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4C025-5E57-42BB-A44B-CD5054C6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FEE2C-0DDF-4F55-B1D7-151500DB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43C17-61CC-482B-BE12-734A0FC5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CFDA9-4D14-46D4-BCAC-8380F2566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291B-B197-43B2-BBD5-0458188BB5C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2893-6926-48C9-A61F-BAF9774F1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9337-D91B-4A24-A604-6F3895985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6B99-A294-42C3-BDEC-90BEAF0F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app-month-galler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rongkindofgreen.org/2014/09/07/wag-the-dog-campaigns-of-purpos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7600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010911-N-6157F-002_Medical_emergency_personnel_after_attack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AAD3C-ED60-4E6E-88C9-CDF47FD7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9" y="639520"/>
            <a:ext cx="4507454" cy="1719072"/>
          </a:xfrm>
        </p:spPr>
        <p:txBody>
          <a:bodyPr anchor="b">
            <a:normAutofit/>
          </a:bodyPr>
          <a:lstStyle/>
          <a:p>
            <a:pPr algn="ctr"/>
            <a:r>
              <a:rPr lang="en-US" sz="8800" dirty="0">
                <a:solidFill>
                  <a:srgbClr val="00B05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ALERT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A97C0-F269-4393-A35B-042B060A2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296067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masis MT Pro Black" panose="02040A04050005020304" pitchFamily="18" charset="0"/>
              </a:rPr>
              <a:t>PRESENTED BY</a:t>
            </a:r>
            <a:r>
              <a:rPr lang="en-US" sz="2200" dirty="0">
                <a:latin typeface="Amasis MT Pro Black" panose="02040A040500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asis MT Pro Black" panose="02040A04050005020304" pitchFamily="18" charset="0"/>
              </a:rPr>
              <a:t>IPDG Ric Houser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asis MT Pro Black" panose="02040A04050005020304" pitchFamily="18" charset="0"/>
              </a:rPr>
              <a:t>937-520-1936 Cell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asis MT Pro Black" panose="02040A04050005020304" pitchFamily="18" charset="0"/>
              </a:rPr>
              <a:t>RANGER3201@GMAIL.COM</a:t>
            </a:r>
          </a:p>
        </p:txBody>
      </p:sp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A09DA41-DAF6-4AB5-9FDA-2E95AE5ED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98516" y="640080"/>
            <a:ext cx="521527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F961-7145-43E0-A285-D07A0C90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rgbClr val="193F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PURPOSE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5D11-A84A-45D3-A09D-92B439CE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668843" cy="3557016"/>
          </a:xfrm>
        </p:spPr>
        <p:txBody>
          <a:bodyPr anchor="t">
            <a:no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Lions ALERT Committee’s primary goals are outreach and communication to communities and Lions Clubs on how to prepare for the possibility of a disaster or other severe event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 secondary goal is to assist in relief support as Lion resources are available and willing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 addition, all districts are encouraged to apply for LCIF Lion’s ALERT grants yearly </a:t>
            </a:r>
          </a:p>
          <a:p>
            <a:pPr lvl="1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Another secondary goal is that this committee’s members would assist in coordinating any Multiple District or District Lion ALERT grants </a:t>
            </a:r>
          </a:p>
        </p:txBody>
      </p:sp>
      <p:pic>
        <p:nvPicPr>
          <p:cNvPr id="5" name="Picture 4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26BF940-172A-44D3-B9B0-5092CA245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3458" y="2012885"/>
            <a:ext cx="4484863" cy="41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95355-9993-47FC-B1F7-EA83EE7B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DISTRICT CONTACT DO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4057-C08E-4DEE-B629-5D533382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61781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Create Emergency Contact Lists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Communicate with Community Emergency Leaders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Help Set Up Contacts During Emergencies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Work With District Governor on Emergencies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Help Write LCIF Emergency Grants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48950C-9E05-4549-BF46-726C605BE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95" r="3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4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683BC-7DF4-441C-9F1B-14F48984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CLUBS CAN PARTICIPATE</a:t>
            </a:r>
          </a:p>
        </p:txBody>
      </p:sp>
      <p:pic>
        <p:nvPicPr>
          <p:cNvPr id="5" name="Picture 4" descr="A group of people around a helicopter&#10;&#10;Description automatically generated with low confidence">
            <a:extLst>
              <a:ext uri="{FF2B5EF4-FFF2-40B4-BE49-F238E27FC236}">
                <a16:creationId xmlns:a16="http://schemas.microsoft.com/office/drawing/2014/main" id="{B5DD78EB-E32F-48EA-9621-648E43126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24" r="1774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0A29-0898-45C1-9783-5E7297E2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424" y="2781930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Create Emergency Contact Lists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Communicate with Community Emergency Leaders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Help Set Up Contacts During Emergencies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Work with Club President and Club to Help Community in Emergencies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181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5E93E1F0-7879-483C-BA20-BE1BC79FA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78" b="13044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860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Amasis MT Pro Black</vt:lpstr>
      <vt:lpstr>Arial</vt:lpstr>
      <vt:lpstr>Calibri</vt:lpstr>
      <vt:lpstr>Calibri Light</vt:lpstr>
      <vt:lpstr>Office Theme</vt:lpstr>
      <vt:lpstr>ALERT</vt:lpstr>
      <vt:lpstr>PURPOSE</vt:lpstr>
      <vt:lpstr>WHAT CAN DISTRICT CONTACT DO</vt:lpstr>
      <vt:lpstr>CLUBS CAN PARTICIPATE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ALERT</dc:title>
  <dc:creator>Ric Houser</dc:creator>
  <cp:lastModifiedBy>Ray Byers</cp:lastModifiedBy>
  <cp:revision>7</cp:revision>
  <dcterms:created xsi:type="dcterms:W3CDTF">2021-11-06T16:35:32Z</dcterms:created>
  <dcterms:modified xsi:type="dcterms:W3CDTF">2021-12-09T18:37:25Z</dcterms:modified>
</cp:coreProperties>
</file>