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1D0F-9BA8-4D35-AE93-E0692D8D8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3AD98-210F-4129-BE84-425E397E0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E5B7E-EEF6-4BC8-BCF1-D17D52D6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89804-F321-456F-93B0-EDB7D994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2474C-973D-4489-ADD6-F75934C5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6C699-2867-42C2-BD20-13980751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08905-2744-4978-B2B0-D23E6F24D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A997D-B622-46C0-B6C2-E6F13B89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8B577-8971-4A5C-8646-D0B16BFE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24321-06A6-41E1-A44D-03E1107C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7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C27D7-D597-4D34-A258-B679A96D2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DC5B7-01F0-4E5D-8D65-6F83AD36A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F072B-BB1F-4D9D-8103-A7DA4229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BDCE9-D802-48A5-A77A-DFE9A6B7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7F16E-2744-4350-B231-C019B5A1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EA29-3C8F-4D7A-87A1-466E6996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3CFD-53C4-4055-BCDE-932D3EBA6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E979D-BD57-4737-B879-1A76C630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3B9F6-AB94-4287-BEB8-88C67088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B1510-46AD-4FC1-962F-51815643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2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457A-18D6-4F33-88F4-A9CE2B9C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FFCEB-CE57-4BB2-8A2F-1CFB9BEF9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F55F1-137E-427A-BCDD-09E9CF84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273DF-7303-4530-AAAA-582DE9B3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3E5AF-DBF9-40C3-A0F4-6A0363928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614E-4CD7-4A58-B9FB-87A0905E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76CF-FDCF-40BB-AAF6-C60F0CFE6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C7EB0-125D-46D6-AE3E-BAF1B90F9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ABC04-DFEB-404B-B334-C8C93E02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CA72A-F7A5-4FAA-A716-91D62C6E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A59B3-46C8-45CA-A3CA-E7EFE707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F700-96E0-4F9A-9F2A-ACCA2499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357EF-5BEC-4D5B-87B4-52308371A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29E2F-14EE-4B90-8C11-DC1F3DC62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CA8B9-1898-48ED-898D-16E64D03D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AF215-68DD-469C-810C-41071E16F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16AF1-9416-4C34-896A-F48A49CC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D0D56-5436-4031-9935-B316E6D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14C2B-8047-4155-8919-92EE6173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45B7-48E2-4488-A542-AD0F9405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6FAEF-022A-4703-8A51-199ED957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45018-A9D2-4DC9-83B8-F2ADDE4F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44E95-4E17-41E9-B673-7265BECA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81F6D-85B9-4995-B0A6-12255D74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C622D-06A0-4FD2-814A-7DDF3DE79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8DAEF-54DE-4168-B32D-C900FE0D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8A8E-D790-4860-9E97-EC1D5B9C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3AD6A-F0DC-40DF-83D4-BB379A23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B175B-4B43-4839-97B0-ECFE4D6DA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3CC99-1492-4A7D-BC87-BCF91112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9F68C-FCCB-451D-BD23-260DC1AC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FD63B-A10A-4D6F-BA79-B53E3430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1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792E-1A00-4F77-BAEA-ECF7A6B31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F86DC-9542-4205-B74D-19E384255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D98EE-DEC8-496F-B34B-78AB03C9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4E777-CE15-4B45-B0A6-92D8CAF67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CBB7C-632E-4211-B340-A65B6A29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9CA1E-27BE-48C9-81C3-13E5570C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1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63B24-11CF-4520-AA59-4D0738EC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90A6B-FE4E-40D5-9A61-7758B7445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D6B04-23D8-482A-B4BB-80988F75B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A96D-D07D-401D-BD83-F1D4FC642E5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2DF26-B6B6-48EE-9176-13147CA16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EAA59-3BC5-4FD3-B280-DBD94C090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431B-4669-40E1-B8E0-1F5C01B0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3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3F44-8427-4080-A1C7-56B69A963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33890"/>
          </a:xfrm>
        </p:spPr>
        <p:txBody>
          <a:bodyPr/>
          <a:lstStyle/>
          <a:p>
            <a:r>
              <a:rPr lang="en-US" dirty="0"/>
              <a:t>DISTRICT</a:t>
            </a:r>
            <a:br>
              <a:rPr lang="en-US" dirty="0"/>
            </a:br>
            <a:r>
              <a:rPr lang="en-US" dirty="0"/>
              <a:t>PARLIAMENTARIAN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4E3D1-3E4C-40D1-9598-E652A030E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1581643" flipV="1">
            <a:off x="674552" y="7762951"/>
            <a:ext cx="9144000" cy="6766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6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1B5D-52E8-4C46-923C-235C2CF6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GOAL: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B98A8-4AA6-4D52-BC4D-F3825BA2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advise the District Governor and any other persons who are in leadership positions regarding proper parliamentary procedure to be used in all official meetings. { We use Robert’s Rules of Order}</a:t>
            </a:r>
          </a:p>
          <a:p>
            <a:r>
              <a:rPr lang="en-US" dirty="0"/>
              <a:t>Special emphasis will be placed on official District Cabinet meetings and District Convention proceedings. </a:t>
            </a:r>
          </a:p>
          <a:p>
            <a:r>
              <a:rPr lang="en-US" dirty="0"/>
              <a:t>Another goal is to educate all Lions concerning proper conduct for business meetings at all levels.</a:t>
            </a:r>
          </a:p>
        </p:txBody>
      </p:sp>
    </p:spTree>
    <p:extLst>
      <p:ext uri="{BB962C8B-B14F-4D97-AF65-F5344CB8AC3E}">
        <p14:creationId xmlns:p14="http://schemas.microsoft.com/office/powerpoint/2010/main" val="184809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FFF53-ADFD-4D41-84E1-732AB76E3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DUTIES: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2E11A-08A7-4E68-A382-71038324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Will be present at all official District 13 OH 6 meetings, especially Cabinet meetings and the District Convention.</a:t>
            </a:r>
          </a:p>
          <a:p>
            <a:r>
              <a:rPr lang="en-US" dirty="0"/>
              <a:t>He will have working knowledge of Robert’s Rules of Order and be able to correct any errors made during the meetings.</a:t>
            </a:r>
          </a:p>
          <a:p>
            <a:r>
              <a:rPr lang="en-US" dirty="0"/>
              <a:t>He should be able to explain all rules and issues related to proper parliamentary procedure.</a:t>
            </a:r>
          </a:p>
          <a:p>
            <a:r>
              <a:rPr lang="en-US" dirty="0"/>
              <a:t>He will also be available to assist local clubs if needed regarding questions of parliamentary law and proper conduct of meetings on the local level.</a:t>
            </a:r>
          </a:p>
          <a:p>
            <a:r>
              <a:rPr lang="en-US" dirty="0"/>
              <a:t>The District Parliamentarian is responsible to rule on any procedural questions.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14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D426-985E-4BD6-851B-8CCB4AE7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DECISIONS: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762A8-1B80-4BEA-B6FA-F47BF823F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0427"/>
            <a:ext cx="10515600" cy="3816535"/>
          </a:xfrm>
        </p:spPr>
        <p:txBody>
          <a:bodyPr/>
          <a:lstStyle/>
          <a:p>
            <a:r>
              <a:rPr lang="en-US" dirty="0"/>
              <a:t>Decisions relating to parliamentary law and related interpretations will be made as needed.</a:t>
            </a:r>
          </a:p>
          <a:p>
            <a:r>
              <a:rPr lang="en-US" dirty="0"/>
              <a:t>Most decisions are made in a spontaneous and timely manner.</a:t>
            </a:r>
          </a:p>
          <a:p>
            <a:r>
              <a:rPr lang="en-US" dirty="0"/>
              <a:t>In situations where research is needed the information will be presented as soon as it can be determined and verified.</a:t>
            </a:r>
          </a:p>
        </p:txBody>
      </p:sp>
    </p:spTree>
    <p:extLst>
      <p:ext uri="{BB962C8B-B14F-4D97-AF65-F5344CB8AC3E}">
        <p14:creationId xmlns:p14="http://schemas.microsoft.com/office/powerpoint/2010/main" val="87196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AEF5-15DE-476A-8626-999492B5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765545"/>
            <a:ext cx="10515600" cy="3721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FAEDC-65B8-4D1A-9F32-1F95E114A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8409"/>
            <a:ext cx="10515600" cy="4018554"/>
          </a:xfrm>
        </p:spPr>
        <p:txBody>
          <a:bodyPr/>
          <a:lstStyle/>
          <a:p>
            <a:pPr algn="ctr"/>
            <a:r>
              <a:rPr lang="en-US" dirty="0"/>
              <a:t>District Parliamentarian</a:t>
            </a:r>
          </a:p>
          <a:p>
            <a:pPr algn="ctr"/>
            <a:r>
              <a:rPr lang="en-US" dirty="0"/>
              <a:t>Lion Jim Faust</a:t>
            </a:r>
          </a:p>
          <a:p>
            <a:pPr algn="ctr"/>
            <a:r>
              <a:rPr lang="en-US" dirty="0"/>
              <a:t>2540 St. Rt. 131</a:t>
            </a:r>
          </a:p>
          <a:p>
            <a:pPr algn="ctr"/>
            <a:r>
              <a:rPr lang="en-US" dirty="0"/>
              <a:t>Hillsboro, Ohio 45133</a:t>
            </a:r>
          </a:p>
          <a:p>
            <a:pPr algn="ctr"/>
            <a:r>
              <a:rPr lang="en-US" dirty="0"/>
              <a:t>937-288-2235</a:t>
            </a:r>
          </a:p>
          <a:p>
            <a:pPr algn="ctr"/>
            <a:r>
              <a:rPr lang="en-US" dirty="0"/>
              <a:t>pjames.faust@gmail.com</a:t>
            </a:r>
          </a:p>
        </p:txBody>
      </p:sp>
    </p:spTree>
    <p:extLst>
      <p:ext uri="{BB962C8B-B14F-4D97-AF65-F5344CB8AC3E}">
        <p14:creationId xmlns:p14="http://schemas.microsoft.com/office/powerpoint/2010/main" val="222293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DISTRICT PARLIAMENTARIAN</vt:lpstr>
      <vt:lpstr>GOAL:</vt:lpstr>
      <vt:lpstr> DUTIES: </vt:lpstr>
      <vt:lpstr>DECISIONS: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PARLIAMENTARIAN</dc:title>
  <dc:creator>sherry bingamon</dc:creator>
  <cp:lastModifiedBy>sherry bingamon</cp:lastModifiedBy>
  <cp:revision>1</cp:revision>
  <dcterms:created xsi:type="dcterms:W3CDTF">2021-11-24T20:22:43Z</dcterms:created>
  <dcterms:modified xsi:type="dcterms:W3CDTF">2021-11-25T00:00:23Z</dcterms:modified>
</cp:coreProperties>
</file>