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480" y="78"/>
      </p:cViewPr>
      <p:guideLst>
        <p:guide orient="horz" pos="20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23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77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1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0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8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21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3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3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02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usa-and-uk-fla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mission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56675543@N08/5890730525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scosinfantil.blogspot.com/2020/03/ingles-en-infantil-together-in-distance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faq.org/posts/2020/10/what-does-it-take-to-become-a-great-event-planne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kansasgopwing.blogspot.com/2017/01/helpful-tips-for-discussing-politics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tambako/14553033255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4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C9C307-8A8F-4529-AF26-119A56267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07" y="702870"/>
            <a:ext cx="5614993" cy="3093468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100" dirty="0">
                <a:latin typeface="Aharoni" panose="02010803020104030203" pitchFamily="2" charset="-79"/>
                <a:cs typeface="Aharoni" panose="02010803020104030203" pitchFamily="2" charset="-79"/>
              </a:rPr>
              <a:t>LIONS USA/CANADA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D0DD7-F308-4945-B2CD-190A8B0B6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06" y="4883976"/>
            <a:ext cx="5349331" cy="1301676"/>
          </a:xfrm>
        </p:spPr>
        <p:txBody>
          <a:bodyPr anchor="t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PRESENTED BY: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PCC LYDIA HOUSER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937-609-6594 CELL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LMHYOYO@AOL.COM</a:t>
            </a: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9D1B144D-5970-42A3-A438-D0353BE0A5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401" r="6599" b="2"/>
          <a:stretch/>
        </p:blipFill>
        <p:spPr>
          <a:xfrm>
            <a:off x="6280340" y="489856"/>
            <a:ext cx="5349331" cy="5878282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C84CC28-1690-471E-9AE2-3198EB8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26E6137-4B85-4A65-BCC4-9BAB3D0D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42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E726D-D2B4-499E-B13F-297D9B6C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46" y="976160"/>
            <a:ext cx="4885508" cy="2237925"/>
          </a:xfrm>
        </p:spPr>
        <p:txBody>
          <a:bodyPr>
            <a:normAutofit/>
          </a:bodyPr>
          <a:lstStyle/>
          <a:p>
            <a:pPr algn="ctr"/>
            <a:r>
              <a:rPr lang="en-US" sz="61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Mission Statement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615127-4E4B-44AE-B157-C50975D41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AB121-D174-452E-8420-D86D8EF9B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3429001"/>
            <a:ext cx="4167777" cy="268494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 develop leaders, motivate and educate attendees, provide an open exchange of ideas, and support programs and goals of Lions Clubs International</a:t>
            </a:r>
          </a:p>
        </p:txBody>
      </p:sp>
      <p:pic>
        <p:nvPicPr>
          <p:cNvPr id="5" name="Picture 4" descr="A picture containing text, tableware, sign&#10;&#10;Description automatically generated">
            <a:extLst>
              <a:ext uri="{FF2B5EF4-FFF2-40B4-BE49-F238E27FC236}">
                <a16:creationId xmlns:a16="http://schemas.microsoft.com/office/drawing/2014/main" id="{825D255A-B7FC-44F5-B8E3-6DF541B650B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53071" y="1996665"/>
            <a:ext cx="6588977" cy="329448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607C7DF-2703-4D3B-B500-8182840C0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2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F22B-A2E1-4FD9-8900-54EADF4C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32B32-B65A-4201-98D6-23B25887F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3306870"/>
            <a:ext cx="10506991" cy="276044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Began in 1977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idea of the Forum came from Lions International President, Joe </a:t>
            </a:r>
            <a:r>
              <a:rPr lang="en-US" dirty="0" err="1"/>
              <a:t>McLoughin</a:t>
            </a:r>
            <a:endParaRPr lang="en-US" dirty="0"/>
          </a:p>
          <a:p>
            <a:pPr marL="1028700" lvl="1" indent="-342900"/>
            <a:r>
              <a:rPr lang="en-US" dirty="0"/>
              <a:t>First Forum in Rosemont, Illinois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Ohio has hosted the Forum twice</a:t>
            </a:r>
          </a:p>
          <a:p>
            <a:pPr marL="1028700" lvl="1" indent="-342900"/>
            <a:r>
              <a:rPr lang="en-US" dirty="0"/>
              <a:t>2006</a:t>
            </a:r>
          </a:p>
          <a:p>
            <a:pPr marL="1028700" lvl="1" indent="-342900"/>
            <a:r>
              <a:rPr lang="en-US" dirty="0"/>
              <a:t>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Forums are in different locations each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0214AE-6157-47D4-A65F-3055A1488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180" y="630499"/>
            <a:ext cx="3032842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1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9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37E83-8069-4406-AB7C-C6340A1E3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06" y="806830"/>
            <a:ext cx="5360894" cy="1523994"/>
          </a:xfrm>
        </p:spPr>
        <p:txBody>
          <a:bodyPr>
            <a:normAutofit/>
          </a:bodyPr>
          <a:lstStyle/>
          <a:p>
            <a:pPr algn="ctr"/>
            <a:r>
              <a:rPr lang="en-US" sz="51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REGISTRATION	</a:t>
            </a:r>
          </a:p>
        </p:txBody>
      </p:sp>
      <p:cxnSp>
        <p:nvCxnSpPr>
          <p:cNvPr id="31" name="Straight Connector 21">
            <a:extLst>
              <a:ext uri="{FF2B5EF4-FFF2-40B4-BE49-F238E27FC236}">
                <a16:creationId xmlns:a16="http://schemas.microsoft.com/office/drawing/2014/main" id="{6F9D4A57-BD34-46D7-A145-EA1AE704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B4FC-80CB-4EF4-9857-556FF83AA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474260"/>
            <a:ext cx="6036837" cy="3940404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Set Cost to Register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Numerous Hotels to Choose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2400" dirty="0"/>
              <a:t>Pre-Set Prices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Receive Registration Packet Upon Arrival</a:t>
            </a:r>
          </a:p>
          <a:p>
            <a:pPr marL="1028700" lvl="1" indent="-342900">
              <a:lnSpc>
                <a:spcPct val="90000"/>
              </a:lnSpc>
            </a:pPr>
            <a:r>
              <a:rPr lang="en-US" sz="2400" dirty="0"/>
              <a:t>Program of Events (Rules of Procedure, Major Forum Sponsors, Officers &amp; Board of Directors, Forum Planning Committee, Host Committee), Name Tag/Lanyard, Local Information, Etc.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3C3EC50-D3CB-4822-94F1-BCB1698C3AF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13176" y="1937870"/>
            <a:ext cx="4816496" cy="3940405"/>
          </a:xfrm>
          <a:prstGeom prst="rect">
            <a:avLst/>
          </a:prstGeom>
        </p:spPr>
      </p:pic>
      <p:cxnSp>
        <p:nvCxnSpPr>
          <p:cNvPr id="32" name="Straight Connector 23">
            <a:extLst>
              <a:ext uri="{FF2B5EF4-FFF2-40B4-BE49-F238E27FC236}">
                <a16:creationId xmlns:a16="http://schemas.microsoft.com/office/drawing/2014/main" id="{8ADA513F-B70D-4972-B24A-65F26C0AE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05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2927E5-081D-440D-A775-C0AE9DA1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07" y="489855"/>
            <a:ext cx="11147071" cy="2449283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5D62B0-8634-4760-BE01-71BA6BD2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721946"/>
            <a:ext cx="10813250" cy="197197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YOU GET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EF3C03-9B4D-45EB-B96C-994DBE3FE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58310-C928-4426-BFAC-68450D291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39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A74E-8FEF-44B3-ADC9-595C4E114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3282330"/>
            <a:ext cx="5189963" cy="3031115"/>
          </a:xfrm>
        </p:spPr>
        <p:txBody>
          <a:bodyPr anchor="ctr"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Lots of Seminars (You Choose)</a:t>
            </a:r>
          </a:p>
          <a:p>
            <a:pPr marL="1028700" lvl="1" indent="-342900">
              <a:buFontTx/>
              <a:buChar char="-"/>
            </a:pPr>
            <a:r>
              <a:rPr lang="en-US" dirty="0"/>
              <a:t>Lions University</a:t>
            </a:r>
          </a:p>
          <a:p>
            <a:pPr marL="1028700" lvl="1" indent="-342900">
              <a:buFontTx/>
              <a:buChar char="-"/>
            </a:pPr>
            <a:r>
              <a:rPr lang="en-US" dirty="0"/>
              <a:t>Leadership</a:t>
            </a:r>
          </a:p>
          <a:p>
            <a:pPr marL="1028700" lvl="1" indent="-342900">
              <a:buFontTx/>
              <a:buChar char="-"/>
            </a:pPr>
            <a:r>
              <a:rPr lang="en-US" dirty="0"/>
              <a:t>Fun Facts</a:t>
            </a:r>
          </a:p>
          <a:p>
            <a:pPr marL="1028700" lvl="1" indent="-342900">
              <a:buFontTx/>
              <a:buChar char="-"/>
            </a:pPr>
            <a:r>
              <a:rPr lang="en-US" dirty="0"/>
              <a:t>Fundraising</a:t>
            </a:r>
          </a:p>
          <a:p>
            <a:pPr marL="1028700" lvl="1" indent="-342900">
              <a:buFontTx/>
              <a:buChar char="-"/>
            </a:pPr>
            <a:r>
              <a:rPr lang="en-US" dirty="0"/>
              <a:t>Service Projects</a:t>
            </a:r>
          </a:p>
          <a:p>
            <a:pPr marL="1028700" lvl="1" indent="-342900">
              <a:buFontTx/>
              <a:buChar char="-"/>
            </a:pPr>
            <a:r>
              <a:rPr lang="en-US" dirty="0"/>
              <a:t>Etc.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21C0C3E-9FF8-46EE-94AE-FFFE8151EE5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21681" y="3104938"/>
            <a:ext cx="4082309" cy="303111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EA91AC-9CE2-4425-BF6B-E2FCBA1A7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45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2927E5-081D-440D-A775-C0AE9DA1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07" y="489855"/>
            <a:ext cx="11147071" cy="2449283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F5131-DA2E-47C1-8A54-C8A5F6C9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721946"/>
            <a:ext cx="10813250" cy="19719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YOU GET (</a:t>
            </a:r>
            <a:r>
              <a:rPr lang="en-US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</a:t>
            </a:r>
            <a:r>
              <a:rPr lang="en-US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EF3C03-9B4D-45EB-B96C-994DBE3FE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558310-C928-4426-BFAC-68450D291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39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474D-319E-43CB-8522-7FD6403A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3167906"/>
            <a:ext cx="5613399" cy="3200231"/>
          </a:xfrm>
        </p:spPr>
        <p:txBody>
          <a:bodyPr anchor="ctr">
            <a:normAutofit lnSpcReduction="10000"/>
          </a:bodyPr>
          <a:lstStyle/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000" dirty="0"/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/>
              <a:t>Lions University Graduation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/>
              <a:t>Meet USA/CA International Directors/International Family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/>
              <a:t>Featured Speakers in General Meal Sessions</a:t>
            </a:r>
          </a:p>
          <a:p>
            <a:pPr marL="1028700" lvl="1" indent="-342900">
              <a:lnSpc>
                <a:spcPct val="90000"/>
              </a:lnSpc>
              <a:buFontTx/>
              <a:buChar char="-"/>
            </a:pPr>
            <a:r>
              <a:rPr lang="en-US" dirty="0"/>
              <a:t>Tables hosted by International Officers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/>
              <a:t>Forum Store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/>
              <a:t>Exhibitors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000" dirty="0"/>
              <a:t>Perform Service Activities</a:t>
            </a:r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pic>
        <p:nvPicPr>
          <p:cNvPr id="5" name="Picture 4" descr="Diagram, text, whiteboard&#10;&#10;Description automatically generated">
            <a:extLst>
              <a:ext uri="{FF2B5EF4-FFF2-40B4-BE49-F238E27FC236}">
                <a16:creationId xmlns:a16="http://schemas.microsoft.com/office/drawing/2014/main" id="{87DC3886-1F08-483F-9EA5-9F1BFA1800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3167907"/>
            <a:ext cx="5533671" cy="290517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EA91AC-9CE2-4425-BF6B-E2FCBA1A7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07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7314D-1F30-45F2-89C5-8A662798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34706"/>
            <a:ext cx="5189964" cy="228368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Forum Tips</a:t>
            </a:r>
            <a:br>
              <a:rPr lang="en-US" sz="4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GET THE MOST OUT OF ATTENDING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9D4A57-BD34-46D7-A145-EA1AE704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65893-99C1-48BD-9652-C019AA0FD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3408254"/>
            <a:ext cx="5613400" cy="27236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◼ Plan your day in advance (which seminars you want to attend, when to visit the Forum Store, Exhibitors, etc.)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◼ Be flexible based on comments from others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◼ Wear comfortable shoes and clothing – Lions attire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◼ Network with Lions from all across North America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◼ Friday evening – no Forum program, open for enjoying </a:t>
            </a:r>
          </a:p>
        </p:txBody>
      </p:sp>
      <p:pic>
        <p:nvPicPr>
          <p:cNvPr id="5" name="Picture 4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4E82051C-616C-42F9-8B97-DBD92404E6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80340" y="1649129"/>
            <a:ext cx="5349331" cy="355973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DA513F-B70D-4972-B24A-65F26C0AE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5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7EA64D0-1FC1-41D1-9312-D2316443B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D6EB-09A9-4165-A3EA-3964D09F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44" y="976158"/>
            <a:ext cx="11147070" cy="1772517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masis MT Pro Black" panose="02040A04050005020304" pitchFamily="18" charset="0"/>
              </a:rPr>
              <a:t>Days are busy, but lots of fun! </a:t>
            </a:r>
          </a:p>
        </p:txBody>
      </p:sp>
      <p:pic>
        <p:nvPicPr>
          <p:cNvPr id="5" name="Picture 4" descr="A picture containing grass, outdoor, ground, mammal&#10;&#10;Description automatically generated">
            <a:extLst>
              <a:ext uri="{FF2B5EF4-FFF2-40B4-BE49-F238E27FC236}">
                <a16:creationId xmlns:a16="http://schemas.microsoft.com/office/drawing/2014/main" id="{FE8CF2BE-4AD3-4E55-AADF-58D1020A84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4097" r="1" b="23709"/>
          <a:stretch/>
        </p:blipFill>
        <p:spPr>
          <a:xfrm>
            <a:off x="481803" y="2940693"/>
            <a:ext cx="11147071" cy="3432682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105C5B1-BB24-4A5C-87B3-3B75CD259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2940693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698572-1C65-478A-8670-BCFB6BD7C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44764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Amasis MT Pro Black</vt:lpstr>
      <vt:lpstr>Arial</vt:lpstr>
      <vt:lpstr>Seaford</vt:lpstr>
      <vt:lpstr>LevelVTI</vt:lpstr>
      <vt:lpstr>LIONS USA/CANADA FORUM</vt:lpstr>
      <vt:lpstr>Mission Statement</vt:lpstr>
      <vt:lpstr>HISTORY</vt:lpstr>
      <vt:lpstr>REGISTRATION </vt:lpstr>
      <vt:lpstr>WHAT DO YOU GET</vt:lpstr>
      <vt:lpstr>WHAT DO YOU GET (Cont)</vt:lpstr>
      <vt:lpstr>Forum Tips HOW TO GET THE MOST OUT OF ATTENDING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USA/CANADA FORUM</dc:title>
  <dc:creator>Ric Houser</dc:creator>
  <cp:lastModifiedBy>sherry bingamon</cp:lastModifiedBy>
  <cp:revision>14</cp:revision>
  <dcterms:created xsi:type="dcterms:W3CDTF">2021-11-05T15:58:37Z</dcterms:created>
  <dcterms:modified xsi:type="dcterms:W3CDTF">2021-12-08T16:34:30Z</dcterms:modified>
</cp:coreProperties>
</file>